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6"/>
  </p:notesMasterIdLst>
  <p:sldIdLst>
    <p:sldId id="493" r:id="rId5"/>
    <p:sldId id="505" r:id="rId6"/>
    <p:sldId id="507" r:id="rId7"/>
    <p:sldId id="290" r:id="rId8"/>
    <p:sldId id="494" r:id="rId9"/>
    <p:sldId id="294" r:id="rId10"/>
    <p:sldId id="293" r:id="rId11"/>
    <p:sldId id="399" r:id="rId12"/>
    <p:sldId id="508" r:id="rId13"/>
    <p:sldId id="496" r:id="rId14"/>
    <p:sldId id="495" r:id="rId15"/>
    <p:sldId id="497" r:id="rId16"/>
    <p:sldId id="498" r:id="rId17"/>
    <p:sldId id="499" r:id="rId18"/>
    <p:sldId id="500" r:id="rId19"/>
    <p:sldId id="501" r:id="rId20"/>
    <p:sldId id="502" r:id="rId21"/>
    <p:sldId id="503" r:id="rId22"/>
    <p:sldId id="504" r:id="rId23"/>
    <p:sldId id="296" r:id="rId24"/>
    <p:sldId id="31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928280A-C7CF-405B-A284-799F31F5ABAD}">
          <p14:sldIdLst>
            <p14:sldId id="493"/>
            <p14:sldId id="505"/>
            <p14:sldId id="507"/>
            <p14:sldId id="290"/>
            <p14:sldId id="494"/>
            <p14:sldId id="294"/>
            <p14:sldId id="293"/>
            <p14:sldId id="399"/>
            <p14:sldId id="508"/>
            <p14:sldId id="496"/>
            <p14:sldId id="495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296"/>
            <p14:sldId id="316"/>
          </p14:sldIdLst>
        </p14:section>
        <p14:section name="Unused Slides" id="{F337FCAC-840F-4922-B991-DF7130EBAAB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31966-9107-4BBA-8C28-C174C3486C1F}" v="15" dt="2023-09-06T13:13:37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10" autoAdjust="0"/>
  </p:normalViewPr>
  <p:slideViewPr>
    <p:cSldViewPr snapToGrid="0">
      <p:cViewPr varScale="1">
        <p:scale>
          <a:sx n="102" d="100"/>
          <a:sy n="102" d="100"/>
        </p:scale>
        <p:origin x="9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Edelson" userId="d59db974-0029-4a1a-b2a2-02b5ce7ab0c4" providerId="ADAL" clId="{CEE31966-9107-4BBA-8C28-C174C3486C1F}"/>
    <pc:docChg chg="undo custSel modSld">
      <pc:chgData name="Michael Edelson" userId="d59db974-0029-4a1a-b2a2-02b5ce7ab0c4" providerId="ADAL" clId="{CEE31966-9107-4BBA-8C28-C174C3486C1F}" dt="2023-09-06T13:23:32.468" v="272" actId="20577"/>
      <pc:docMkLst>
        <pc:docMk/>
      </pc:docMkLst>
      <pc:sldChg chg="modSp mod modNotesTx">
        <pc:chgData name="Michael Edelson" userId="d59db974-0029-4a1a-b2a2-02b5ce7ab0c4" providerId="ADAL" clId="{CEE31966-9107-4BBA-8C28-C174C3486C1F}" dt="2023-09-06T13:22:28.053" v="268" actId="20577"/>
        <pc:sldMkLst>
          <pc:docMk/>
          <pc:sldMk cId="3085761639" sldId="293"/>
        </pc:sldMkLst>
        <pc:spChg chg="mod">
          <ac:chgData name="Michael Edelson" userId="d59db974-0029-4a1a-b2a2-02b5ce7ab0c4" providerId="ADAL" clId="{CEE31966-9107-4BBA-8C28-C174C3486C1F}" dt="2023-09-06T12:47:15.256" v="2" actId="14"/>
          <ac:spMkLst>
            <pc:docMk/>
            <pc:sldMk cId="3085761639" sldId="293"/>
            <ac:spMk id="7" creationId="{363D8ECC-C9EA-4C88-94AE-35CF50EA67CF}"/>
          </ac:spMkLst>
        </pc:spChg>
      </pc:sldChg>
      <pc:sldChg chg="modSp mod">
        <pc:chgData name="Michael Edelson" userId="d59db974-0029-4a1a-b2a2-02b5ce7ab0c4" providerId="ADAL" clId="{CEE31966-9107-4BBA-8C28-C174C3486C1F}" dt="2023-09-06T12:57:28.549" v="86" actId="20577"/>
        <pc:sldMkLst>
          <pc:docMk/>
          <pc:sldMk cId="1476456880" sldId="296"/>
        </pc:sldMkLst>
        <pc:spChg chg="mod">
          <ac:chgData name="Michael Edelson" userId="d59db974-0029-4a1a-b2a2-02b5ce7ab0c4" providerId="ADAL" clId="{CEE31966-9107-4BBA-8C28-C174C3486C1F}" dt="2023-09-06T12:57:28.549" v="86" actId="20577"/>
          <ac:spMkLst>
            <pc:docMk/>
            <pc:sldMk cId="1476456880" sldId="296"/>
            <ac:spMk id="7" creationId="{363D8ECC-C9EA-4C88-94AE-35CF50EA67CF}"/>
          </ac:spMkLst>
        </pc:spChg>
      </pc:sldChg>
      <pc:sldChg chg="addSp delSp modSp mod">
        <pc:chgData name="Michael Edelson" userId="d59db974-0029-4a1a-b2a2-02b5ce7ab0c4" providerId="ADAL" clId="{CEE31966-9107-4BBA-8C28-C174C3486C1F}" dt="2023-09-06T13:19:14.445" v="249" actId="14100"/>
        <pc:sldMkLst>
          <pc:docMk/>
          <pc:sldMk cId="980105772" sldId="316"/>
        </pc:sldMkLst>
        <pc:spChg chg="mod">
          <ac:chgData name="Michael Edelson" userId="d59db974-0029-4a1a-b2a2-02b5ce7ab0c4" providerId="ADAL" clId="{CEE31966-9107-4BBA-8C28-C174C3486C1F}" dt="2023-09-06T13:19:04.948" v="242" actId="1076"/>
          <ac:spMkLst>
            <pc:docMk/>
            <pc:sldMk cId="980105772" sldId="316"/>
            <ac:spMk id="9" creationId="{A25AD982-7018-41EC-BC86-12C63A5EFF81}"/>
          </ac:spMkLst>
        </pc:spChg>
        <pc:spChg chg="add mod">
          <ac:chgData name="Michael Edelson" userId="d59db974-0029-4a1a-b2a2-02b5ce7ab0c4" providerId="ADAL" clId="{CEE31966-9107-4BBA-8C28-C174C3486C1F}" dt="2023-09-06T13:19:14.445" v="249" actId="14100"/>
          <ac:spMkLst>
            <pc:docMk/>
            <pc:sldMk cId="980105772" sldId="316"/>
            <ac:spMk id="19" creationId="{B027B78A-8F65-270A-4B63-38F3F6F42736}"/>
          </ac:spMkLst>
        </pc:spChg>
        <pc:spChg chg="add mod">
          <ac:chgData name="Michael Edelson" userId="d59db974-0029-4a1a-b2a2-02b5ce7ab0c4" providerId="ADAL" clId="{CEE31966-9107-4BBA-8C28-C174C3486C1F}" dt="2023-09-06T13:17:57.869" v="239" actId="1036"/>
          <ac:spMkLst>
            <pc:docMk/>
            <pc:sldMk cId="980105772" sldId="316"/>
            <ac:spMk id="20" creationId="{44BF10C0-392D-63C9-2793-2DE5ABCDCEE0}"/>
          </ac:spMkLst>
        </pc:spChg>
        <pc:spChg chg="add mod">
          <ac:chgData name="Michael Edelson" userId="d59db974-0029-4a1a-b2a2-02b5ce7ab0c4" providerId="ADAL" clId="{CEE31966-9107-4BBA-8C28-C174C3486C1F}" dt="2023-09-06T13:17:57.869" v="239" actId="1036"/>
          <ac:spMkLst>
            <pc:docMk/>
            <pc:sldMk cId="980105772" sldId="316"/>
            <ac:spMk id="21" creationId="{92C58DA0-9E83-4CA0-216A-B6646FFAA8A0}"/>
          </ac:spMkLst>
        </pc:spChg>
        <pc:spChg chg="add mod">
          <ac:chgData name="Michael Edelson" userId="d59db974-0029-4a1a-b2a2-02b5ce7ab0c4" providerId="ADAL" clId="{CEE31966-9107-4BBA-8C28-C174C3486C1F}" dt="2023-09-06T13:17:57.869" v="239" actId="1036"/>
          <ac:spMkLst>
            <pc:docMk/>
            <pc:sldMk cId="980105772" sldId="316"/>
            <ac:spMk id="22" creationId="{D5BA8EDA-B481-F8BC-B302-2660687FC8A4}"/>
          </ac:spMkLst>
        </pc:spChg>
        <pc:spChg chg="add mod">
          <ac:chgData name="Michael Edelson" userId="d59db974-0029-4a1a-b2a2-02b5ce7ab0c4" providerId="ADAL" clId="{CEE31966-9107-4BBA-8C28-C174C3486C1F}" dt="2023-09-06T13:17:57.869" v="239" actId="1036"/>
          <ac:spMkLst>
            <pc:docMk/>
            <pc:sldMk cId="980105772" sldId="316"/>
            <ac:spMk id="23" creationId="{E70AAAB0-455D-A56C-F9F2-0B7D65BAC16F}"/>
          </ac:spMkLst>
        </pc:spChg>
        <pc:spChg chg="add mod">
          <ac:chgData name="Michael Edelson" userId="d59db974-0029-4a1a-b2a2-02b5ce7ab0c4" providerId="ADAL" clId="{CEE31966-9107-4BBA-8C28-C174C3486C1F}" dt="2023-09-06T13:17:57.869" v="239" actId="1036"/>
          <ac:spMkLst>
            <pc:docMk/>
            <pc:sldMk cId="980105772" sldId="316"/>
            <ac:spMk id="24" creationId="{616EC3B6-C722-BE3E-7582-047FA5D934DA}"/>
          </ac:spMkLst>
        </pc:spChg>
        <pc:spChg chg="mod">
          <ac:chgData name="Michael Edelson" userId="d59db974-0029-4a1a-b2a2-02b5ce7ab0c4" providerId="ADAL" clId="{CEE31966-9107-4BBA-8C28-C174C3486C1F}" dt="2023-09-06T13:19:01.573" v="241" actId="1076"/>
          <ac:spMkLst>
            <pc:docMk/>
            <pc:sldMk cId="980105772" sldId="316"/>
            <ac:spMk id="320" creationId="{236F60B5-8C98-4728-A136-DB08D95C63BE}"/>
          </ac:spMkLst>
        </pc:spChg>
        <pc:picChg chg="add del mod">
          <ac:chgData name="Michael Edelson" userId="d59db974-0029-4a1a-b2a2-02b5ce7ab0c4" providerId="ADAL" clId="{CEE31966-9107-4BBA-8C28-C174C3486C1F}" dt="2023-09-06T13:06:00.256" v="92" actId="478"/>
          <ac:picMkLst>
            <pc:docMk/>
            <pc:sldMk cId="980105772" sldId="316"/>
            <ac:picMk id="3" creationId="{E5B3BA27-9020-76B0-5E67-D8360418DB74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5" creationId="{77F29D1B-6108-DE04-9985-4F44B88EAF8D}"/>
          </ac:picMkLst>
        </pc:picChg>
        <pc:picChg chg="add del mod">
          <ac:chgData name="Michael Edelson" userId="d59db974-0029-4a1a-b2a2-02b5ce7ab0c4" providerId="ADAL" clId="{CEE31966-9107-4BBA-8C28-C174C3486C1F}" dt="2023-09-06T13:11:53.735" v="147" actId="478"/>
          <ac:picMkLst>
            <pc:docMk/>
            <pc:sldMk cId="980105772" sldId="316"/>
            <ac:picMk id="7" creationId="{B4D2FEA2-1BBF-8708-920D-6C05F1840579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10" creationId="{3BA72ED0-4AED-3246-6FC0-1C4A6C1DD9E2}"/>
          </ac:picMkLst>
        </pc:picChg>
        <pc:picChg chg="add del mod">
          <ac:chgData name="Michael Edelson" userId="d59db974-0029-4a1a-b2a2-02b5ce7ab0c4" providerId="ADAL" clId="{CEE31966-9107-4BBA-8C28-C174C3486C1F}" dt="2023-09-06T13:18:01.183" v="240" actId="478"/>
          <ac:picMkLst>
            <pc:docMk/>
            <pc:sldMk cId="980105772" sldId="316"/>
            <ac:picMk id="12" creationId="{6838A932-0E46-509E-1B27-DAD07FF9C12C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14" creationId="{52BE482B-5445-9B7C-01F8-B20783CB731F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16" creationId="{23E7CF50-B778-D53C-DC4F-541ED96DA4F5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17" creationId="{96F58689-6C5F-B218-DD1D-74D07595B649}"/>
          </ac:picMkLst>
        </pc:picChg>
        <pc:picChg chg="add mod">
          <ac:chgData name="Michael Edelson" userId="d59db974-0029-4a1a-b2a2-02b5ce7ab0c4" providerId="ADAL" clId="{CEE31966-9107-4BBA-8C28-C174C3486C1F}" dt="2023-09-06T13:17:57.869" v="239" actId="1036"/>
          <ac:picMkLst>
            <pc:docMk/>
            <pc:sldMk cId="980105772" sldId="316"/>
            <ac:picMk id="18" creationId="{AE499C7C-1934-DBF1-6073-84B9315DB6EC}"/>
          </ac:picMkLst>
        </pc:picChg>
      </pc:sldChg>
      <pc:sldChg chg="modSp mod">
        <pc:chgData name="Michael Edelson" userId="d59db974-0029-4a1a-b2a2-02b5ce7ab0c4" providerId="ADAL" clId="{CEE31966-9107-4BBA-8C28-C174C3486C1F}" dt="2023-09-06T12:48:02.381" v="6" actId="20577"/>
        <pc:sldMkLst>
          <pc:docMk/>
          <pc:sldMk cId="452451973" sldId="495"/>
        </pc:sldMkLst>
        <pc:spChg chg="mod">
          <ac:chgData name="Michael Edelson" userId="d59db974-0029-4a1a-b2a2-02b5ce7ab0c4" providerId="ADAL" clId="{CEE31966-9107-4BBA-8C28-C174C3486C1F}" dt="2023-09-06T12:48:02.381" v="6" actId="20577"/>
          <ac:spMkLst>
            <pc:docMk/>
            <pc:sldMk cId="452451973" sldId="495"/>
            <ac:spMk id="9" creationId="{F71E8DF1-D5E0-3D3D-9887-965A18FA2537}"/>
          </ac:spMkLst>
        </pc:spChg>
      </pc:sldChg>
      <pc:sldChg chg="addSp delSp mod">
        <pc:chgData name="Michael Edelson" userId="d59db974-0029-4a1a-b2a2-02b5ce7ab0c4" providerId="ADAL" clId="{CEE31966-9107-4BBA-8C28-C174C3486C1F}" dt="2023-09-06T12:50:05.457" v="16" actId="9405"/>
        <pc:sldMkLst>
          <pc:docMk/>
          <pc:sldMk cId="936643654" sldId="497"/>
        </pc:sldMkLst>
        <pc:inkChg chg="add">
          <ac:chgData name="Michael Edelson" userId="d59db974-0029-4a1a-b2a2-02b5ce7ab0c4" providerId="ADAL" clId="{CEE31966-9107-4BBA-8C28-C174C3486C1F}" dt="2023-09-06T12:49:20.025" v="7" actId="9405"/>
          <ac:inkMkLst>
            <pc:docMk/>
            <pc:sldMk cId="936643654" sldId="497"/>
            <ac:inkMk id="4" creationId="{3668E9A2-39E8-C40B-53E2-8C14DAED9FF6}"/>
          </ac:inkMkLst>
        </pc:inkChg>
        <pc:inkChg chg="add">
          <ac:chgData name="Michael Edelson" userId="d59db974-0029-4a1a-b2a2-02b5ce7ab0c4" providerId="ADAL" clId="{CEE31966-9107-4BBA-8C28-C174C3486C1F}" dt="2023-09-06T12:49:22.949" v="8" actId="9405"/>
          <ac:inkMkLst>
            <pc:docMk/>
            <pc:sldMk cId="936643654" sldId="497"/>
            <ac:inkMk id="7" creationId="{0CB206B8-F6AE-128E-8E42-496E7234794A}"/>
          </ac:inkMkLst>
        </pc:inkChg>
        <pc:inkChg chg="add">
          <ac:chgData name="Michael Edelson" userId="d59db974-0029-4a1a-b2a2-02b5ce7ab0c4" providerId="ADAL" clId="{CEE31966-9107-4BBA-8C28-C174C3486C1F}" dt="2023-09-06T12:49:25.215" v="9" actId="9405"/>
          <ac:inkMkLst>
            <pc:docMk/>
            <pc:sldMk cId="936643654" sldId="497"/>
            <ac:inkMk id="8" creationId="{CF93C708-97AC-8CB4-14F5-933503AA4FA1}"/>
          </ac:inkMkLst>
        </pc:inkChg>
        <pc:inkChg chg="add del">
          <ac:chgData name="Michael Edelson" userId="d59db974-0029-4a1a-b2a2-02b5ce7ab0c4" providerId="ADAL" clId="{CEE31966-9107-4BBA-8C28-C174C3486C1F}" dt="2023-09-06T12:49:29.602" v="11" actId="9405"/>
          <ac:inkMkLst>
            <pc:docMk/>
            <pc:sldMk cId="936643654" sldId="497"/>
            <ac:inkMk id="11" creationId="{331593E9-CBA5-F968-D1B2-2ECB5E5132D9}"/>
          </ac:inkMkLst>
        </pc:inkChg>
        <pc:inkChg chg="add">
          <ac:chgData name="Michael Edelson" userId="d59db974-0029-4a1a-b2a2-02b5ce7ab0c4" providerId="ADAL" clId="{CEE31966-9107-4BBA-8C28-C174C3486C1F}" dt="2023-09-06T12:49:32.256" v="12" actId="9405"/>
          <ac:inkMkLst>
            <pc:docMk/>
            <pc:sldMk cId="936643654" sldId="497"/>
            <ac:inkMk id="17" creationId="{EBA3E7CF-FE99-54CB-6068-915D45A9E6EF}"/>
          </ac:inkMkLst>
        </pc:inkChg>
        <pc:inkChg chg="add">
          <ac:chgData name="Michael Edelson" userId="d59db974-0029-4a1a-b2a2-02b5ce7ab0c4" providerId="ADAL" clId="{CEE31966-9107-4BBA-8C28-C174C3486C1F}" dt="2023-09-06T12:49:34.486" v="13" actId="9405"/>
          <ac:inkMkLst>
            <pc:docMk/>
            <pc:sldMk cId="936643654" sldId="497"/>
            <ac:inkMk id="18" creationId="{F02DC0B2-F75F-7502-81FC-820475CAD4B3}"/>
          </ac:inkMkLst>
        </pc:inkChg>
        <pc:inkChg chg="add">
          <ac:chgData name="Michael Edelson" userId="d59db974-0029-4a1a-b2a2-02b5ce7ab0c4" providerId="ADAL" clId="{CEE31966-9107-4BBA-8C28-C174C3486C1F}" dt="2023-09-06T12:49:35.906" v="14" actId="9405"/>
          <ac:inkMkLst>
            <pc:docMk/>
            <pc:sldMk cId="936643654" sldId="497"/>
            <ac:inkMk id="19" creationId="{19E3145E-D22A-D3FF-40B2-BF227B60B89C}"/>
          </ac:inkMkLst>
        </pc:inkChg>
        <pc:inkChg chg="add del">
          <ac:chgData name="Michael Edelson" userId="d59db974-0029-4a1a-b2a2-02b5ce7ab0c4" providerId="ADAL" clId="{CEE31966-9107-4BBA-8C28-C174C3486C1F}" dt="2023-09-06T12:50:05.457" v="16" actId="9405"/>
          <ac:inkMkLst>
            <pc:docMk/>
            <pc:sldMk cId="936643654" sldId="497"/>
            <ac:inkMk id="20" creationId="{1613D888-E21F-0AA4-3413-E438F6B6886E}"/>
          </ac:inkMkLst>
        </pc:inkChg>
      </pc:sldChg>
      <pc:sldChg chg="modSp mod modNotesTx">
        <pc:chgData name="Michael Edelson" userId="d59db974-0029-4a1a-b2a2-02b5ce7ab0c4" providerId="ADAL" clId="{CEE31966-9107-4BBA-8C28-C174C3486C1F}" dt="2023-09-06T13:22:51.582" v="269" actId="20577"/>
        <pc:sldMkLst>
          <pc:docMk/>
          <pc:sldMk cId="1730281239" sldId="498"/>
        </pc:sldMkLst>
        <pc:spChg chg="mod">
          <ac:chgData name="Michael Edelson" userId="d59db974-0029-4a1a-b2a2-02b5ce7ab0c4" providerId="ADAL" clId="{CEE31966-9107-4BBA-8C28-C174C3486C1F}" dt="2023-09-06T12:51:07.235" v="34" actId="20577"/>
          <ac:spMkLst>
            <pc:docMk/>
            <pc:sldMk cId="1730281239" sldId="498"/>
            <ac:spMk id="9" creationId="{F71E8DF1-D5E0-3D3D-9887-965A18FA2537}"/>
          </ac:spMkLst>
        </pc:spChg>
      </pc:sldChg>
      <pc:sldChg chg="addSp modSp mod modNotesTx">
        <pc:chgData name="Michael Edelson" userId="d59db974-0029-4a1a-b2a2-02b5ce7ab0c4" providerId="ADAL" clId="{CEE31966-9107-4BBA-8C28-C174C3486C1F}" dt="2023-09-06T13:22:59.919" v="270" actId="20577"/>
        <pc:sldMkLst>
          <pc:docMk/>
          <pc:sldMk cId="3094376238" sldId="500"/>
        </pc:sldMkLst>
        <pc:spChg chg="add mod">
          <ac:chgData name="Michael Edelson" userId="d59db974-0029-4a1a-b2a2-02b5ce7ab0c4" providerId="ADAL" clId="{CEE31966-9107-4BBA-8C28-C174C3486C1F}" dt="2023-09-06T12:52:55.516" v="73" actId="1076"/>
          <ac:spMkLst>
            <pc:docMk/>
            <pc:sldMk cId="3094376238" sldId="500"/>
            <ac:spMk id="3" creationId="{E80C07B4-FD8D-F17A-2F4F-6E1D22236B93}"/>
          </ac:spMkLst>
        </pc:spChg>
        <pc:spChg chg="mod">
          <ac:chgData name="Michael Edelson" userId="d59db974-0029-4a1a-b2a2-02b5ce7ab0c4" providerId="ADAL" clId="{CEE31966-9107-4BBA-8C28-C174C3486C1F}" dt="2023-09-06T12:52:58.946" v="74" actId="1076"/>
          <ac:spMkLst>
            <pc:docMk/>
            <pc:sldMk cId="3094376238" sldId="500"/>
            <ac:spMk id="9" creationId="{F71E8DF1-D5E0-3D3D-9887-965A18FA2537}"/>
          </ac:spMkLst>
        </pc:spChg>
        <pc:spChg chg="mod">
          <ac:chgData name="Michael Edelson" userId="d59db974-0029-4a1a-b2a2-02b5ce7ab0c4" providerId="ADAL" clId="{CEE31966-9107-4BBA-8C28-C174C3486C1F}" dt="2023-09-06T12:51:51.002" v="54" actId="20577"/>
          <ac:spMkLst>
            <pc:docMk/>
            <pc:sldMk cId="3094376238" sldId="500"/>
            <ac:spMk id="12" creationId="{142960DF-7606-F79C-2469-31202D37A9DF}"/>
          </ac:spMkLst>
        </pc:spChg>
        <pc:spChg chg="mod">
          <ac:chgData name="Michael Edelson" userId="d59db974-0029-4a1a-b2a2-02b5ce7ab0c4" providerId="ADAL" clId="{CEE31966-9107-4BBA-8C28-C174C3486C1F}" dt="2023-09-06T12:53:05.826" v="75" actId="1076"/>
          <ac:spMkLst>
            <pc:docMk/>
            <pc:sldMk cId="3094376238" sldId="500"/>
            <ac:spMk id="14" creationId="{3243FF9E-B9A5-8075-A3D6-0F7B4DF424BB}"/>
          </ac:spMkLst>
        </pc:spChg>
        <pc:spChg chg="mod">
          <ac:chgData name="Michael Edelson" userId="d59db974-0029-4a1a-b2a2-02b5ce7ab0c4" providerId="ADAL" clId="{CEE31966-9107-4BBA-8C28-C174C3486C1F}" dt="2023-09-06T12:52:50.153" v="72" actId="571"/>
          <ac:spMkLst>
            <pc:docMk/>
            <pc:sldMk cId="3094376238" sldId="500"/>
            <ac:spMk id="23" creationId="{C2E2909A-65CC-5A2C-5397-1F4D2344ED12}"/>
          </ac:spMkLst>
        </pc:spChg>
        <pc:spChg chg="add mod">
          <ac:chgData name="Michael Edelson" userId="d59db974-0029-4a1a-b2a2-02b5ce7ab0c4" providerId="ADAL" clId="{CEE31966-9107-4BBA-8C28-C174C3486C1F}" dt="2023-09-06T12:52:50.153" v="72" actId="571"/>
          <ac:spMkLst>
            <pc:docMk/>
            <pc:sldMk cId="3094376238" sldId="500"/>
            <ac:spMk id="24" creationId="{A4D7DF40-0CE1-A438-1A46-3091D1333091}"/>
          </ac:spMkLst>
        </pc:spChg>
        <pc:spChg chg="add mod">
          <ac:chgData name="Michael Edelson" userId="d59db974-0029-4a1a-b2a2-02b5ce7ab0c4" providerId="ADAL" clId="{CEE31966-9107-4BBA-8C28-C174C3486C1F}" dt="2023-09-06T12:52:50.153" v="72" actId="571"/>
          <ac:spMkLst>
            <pc:docMk/>
            <pc:sldMk cId="3094376238" sldId="500"/>
            <ac:spMk id="25" creationId="{03C38EE2-DCA8-6644-154D-37BB8B3B3369}"/>
          </ac:spMkLst>
        </pc:spChg>
        <pc:grpChg chg="mod">
          <ac:chgData name="Michael Edelson" userId="d59db974-0029-4a1a-b2a2-02b5ce7ab0c4" providerId="ADAL" clId="{CEE31966-9107-4BBA-8C28-C174C3486C1F}" dt="2023-09-06T12:52:55.516" v="73" actId="1076"/>
          <ac:grpSpMkLst>
            <pc:docMk/>
            <pc:sldMk cId="3094376238" sldId="500"/>
            <ac:grpSpMk id="15" creationId="{EC82883F-6E74-C0B9-A47A-9EF88F3BAA31}"/>
          </ac:grpSpMkLst>
        </pc:grpChg>
        <pc:grpChg chg="add mod">
          <ac:chgData name="Michael Edelson" userId="d59db974-0029-4a1a-b2a2-02b5ce7ab0c4" providerId="ADAL" clId="{CEE31966-9107-4BBA-8C28-C174C3486C1F}" dt="2023-09-06T12:52:50.153" v="72" actId="571"/>
          <ac:grpSpMkLst>
            <pc:docMk/>
            <pc:sldMk cId="3094376238" sldId="500"/>
            <ac:grpSpMk id="21" creationId="{D2BF3A4E-362A-B10B-F021-7F2A0DD1D486}"/>
          </ac:grpSpMkLst>
        </pc:grpChg>
        <pc:picChg chg="mod">
          <ac:chgData name="Michael Edelson" userId="d59db974-0029-4a1a-b2a2-02b5ce7ab0c4" providerId="ADAL" clId="{CEE31966-9107-4BBA-8C28-C174C3486C1F}" dt="2023-09-06T12:53:05.826" v="75" actId="1076"/>
          <ac:picMkLst>
            <pc:docMk/>
            <pc:sldMk cId="3094376238" sldId="500"/>
            <ac:picMk id="4" creationId="{8DFF5A22-4274-362E-BED8-9FD0037DD026}"/>
          </ac:picMkLst>
        </pc:picChg>
        <pc:picChg chg="mod">
          <ac:chgData name="Michael Edelson" userId="d59db974-0029-4a1a-b2a2-02b5ce7ab0c4" providerId="ADAL" clId="{CEE31966-9107-4BBA-8C28-C174C3486C1F}" dt="2023-09-06T12:52:55.516" v="73" actId="1076"/>
          <ac:picMkLst>
            <pc:docMk/>
            <pc:sldMk cId="3094376238" sldId="500"/>
            <ac:picMk id="6" creationId="{69816533-3C43-A507-2E47-CF67043825A1}"/>
          </ac:picMkLst>
        </pc:picChg>
        <pc:picChg chg="mod">
          <ac:chgData name="Michael Edelson" userId="d59db974-0029-4a1a-b2a2-02b5ce7ab0c4" providerId="ADAL" clId="{CEE31966-9107-4BBA-8C28-C174C3486C1F}" dt="2023-09-06T12:52:55.516" v="73" actId="1076"/>
          <ac:picMkLst>
            <pc:docMk/>
            <pc:sldMk cId="3094376238" sldId="500"/>
            <ac:picMk id="7" creationId="{CD7A861E-1103-A920-8544-627CC2DD9F7C}"/>
          </ac:picMkLst>
        </pc:picChg>
        <pc:picChg chg="mod">
          <ac:chgData name="Michael Edelson" userId="d59db974-0029-4a1a-b2a2-02b5ce7ab0c4" providerId="ADAL" clId="{CEE31966-9107-4BBA-8C28-C174C3486C1F}" dt="2023-09-06T12:53:05.826" v="75" actId="1076"/>
          <ac:picMkLst>
            <pc:docMk/>
            <pc:sldMk cId="3094376238" sldId="500"/>
            <ac:picMk id="8" creationId="{AEFFB228-F8EE-46CA-6112-FC8FAD28846A}"/>
          </ac:picMkLst>
        </pc:picChg>
        <pc:picChg chg="mod">
          <ac:chgData name="Michael Edelson" userId="d59db974-0029-4a1a-b2a2-02b5ce7ab0c4" providerId="ADAL" clId="{CEE31966-9107-4BBA-8C28-C174C3486C1F}" dt="2023-09-06T12:52:55.516" v="73" actId="1076"/>
          <ac:picMkLst>
            <pc:docMk/>
            <pc:sldMk cId="3094376238" sldId="500"/>
            <ac:picMk id="11" creationId="{2CB57F59-4BF1-6EF3-A8B6-CE6B45AC9F77}"/>
          </ac:picMkLst>
        </pc:picChg>
        <pc:picChg chg="add 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13" creationId="{6151CD18-3DEC-A6F8-0AC8-021449804F16}"/>
          </ac:picMkLst>
        </pc:picChg>
        <pc:picChg chg="add 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17" creationId="{A6FF3D83-F769-C3A8-904B-1CEC86F81026}"/>
          </ac:picMkLst>
        </pc:picChg>
        <pc:picChg chg="add 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18" creationId="{8513F8F9-402F-848C-C655-7819A9217B69}"/>
          </ac:picMkLst>
        </pc:picChg>
        <pc:picChg chg="add 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19" creationId="{86B39A26-7C37-7E57-5F62-EFC11CAC4F69}"/>
          </ac:picMkLst>
        </pc:picChg>
        <pc:picChg chg="add 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20" creationId="{8CA50F98-8962-BE80-AC37-DA12904A44BD}"/>
          </ac:picMkLst>
        </pc:picChg>
        <pc:picChg chg="mod">
          <ac:chgData name="Michael Edelson" userId="d59db974-0029-4a1a-b2a2-02b5ce7ab0c4" providerId="ADAL" clId="{CEE31966-9107-4BBA-8C28-C174C3486C1F}" dt="2023-09-06T12:52:50.153" v="72" actId="571"/>
          <ac:picMkLst>
            <pc:docMk/>
            <pc:sldMk cId="3094376238" sldId="500"/>
            <ac:picMk id="22" creationId="{EC9EDAB3-FDF0-E0AB-11FD-9DAB5C6A95E8}"/>
          </ac:picMkLst>
        </pc:picChg>
      </pc:sldChg>
      <pc:sldChg chg="modNotesTx">
        <pc:chgData name="Michael Edelson" userId="d59db974-0029-4a1a-b2a2-02b5ce7ab0c4" providerId="ADAL" clId="{CEE31966-9107-4BBA-8C28-C174C3486C1F}" dt="2023-09-06T13:23:26.768" v="271" actId="20577"/>
        <pc:sldMkLst>
          <pc:docMk/>
          <pc:sldMk cId="414173869" sldId="501"/>
        </pc:sldMkLst>
      </pc:sldChg>
      <pc:sldChg chg="modNotesTx">
        <pc:chgData name="Michael Edelson" userId="d59db974-0029-4a1a-b2a2-02b5ce7ab0c4" providerId="ADAL" clId="{CEE31966-9107-4BBA-8C28-C174C3486C1F}" dt="2023-09-06T13:23:32.468" v="272" actId="20577"/>
        <pc:sldMkLst>
          <pc:docMk/>
          <pc:sldMk cId="3584796370" sldId="502"/>
        </pc:sldMkLst>
      </pc:sldChg>
      <pc:sldChg chg="delSp mod">
        <pc:chgData name="Michael Edelson" userId="d59db974-0029-4a1a-b2a2-02b5ce7ab0c4" providerId="ADAL" clId="{CEE31966-9107-4BBA-8C28-C174C3486C1F}" dt="2023-09-06T12:45:38.279" v="0" actId="478"/>
        <pc:sldMkLst>
          <pc:docMk/>
          <pc:sldMk cId="3352021961" sldId="504"/>
        </pc:sldMkLst>
        <pc:picChg chg="del">
          <ac:chgData name="Michael Edelson" userId="d59db974-0029-4a1a-b2a2-02b5ce7ab0c4" providerId="ADAL" clId="{CEE31966-9107-4BBA-8C28-C174C3486C1F}" dt="2023-09-06T12:45:38.279" v="0" actId="478"/>
          <ac:picMkLst>
            <pc:docMk/>
            <pc:sldMk cId="3352021961" sldId="504"/>
            <ac:picMk id="11" creationId="{FB2E5D24-411C-DE03-8F90-112AB58F3F6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1T14:17:54.9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12091 11876 16383 0 0,'10'0'0'0'0,"21"0"0"0"0,24 0 0 0 0,27 0 0 0 0,31 0 0 0 0,11 0 0 0 0,17 0 0 0 0,18 0 0 0 0,-1 0 0 0 0,-21 0 0 0 0,-21 0 0 0 0,-15 0 0 0 0,-17 0 0 0 0,-12 0 0 0 0,-14 0 0 0 0,-12 0 0 0 0,-5 0 0 0 0,-4 0 0 0 0,0 0 0 0 0,-1 0 0 0 0,3 0 0 0 0,-1 0 0 0 0,-2 0 0 0 0,-7-10 0 0 0,-9-11 0 0 0,-12-18 0 0 0,-7-10 0 0 0,-9-7 0 0 0,-8 2 0 0 0,-10 0 0 0 0,-1 0 0 0 0,-1 1 0 0 0,5 3 0 0 0,2 12 0 0 0,4 6 0 0 0,0 5 0 0 0,3-3 0 0 0,5 9 0 0 0,2 12 0 0 0,4 17 0 0 0,2 12 0 0 0,0 7 0 0 0,2 4 0 0 0,4-3 0 0 0,7-3 0 0 0,5 1 0 0 0,5 4 0 0 0,-1 2 0 0 0,0 0 0 0 0,-3-1 0 0 0,-1-5 0 0 0,3 2 0 0 0,1-4 0 0 0,-2-1 0 0 0,1 0 0 0 0,0-4 0 0 0,-2 0 0 0 0,0-4 0 0 0,7 1 0 0 0,-2 2 0 0 0,-4 2 0 0 0,-10 3 0 0 0,-16 7 0 0 0,-16 3 0 0 0,-4 0 0 0 0,-12 5 0 0 0,-3-5 0 0 0,-10 1 0 0 0,-4 5 0 0 0,-2 0 0 0 0,3-2 0 0 0,8-7 0 0 0,10-4 0 0 0,8-7 0 0 0,4-6 0 0 0,6-5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1T14:17:58.5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21934 11721 16383 0 0,'14'0'0'0'0,"14"0"0"0"0,16 0 0 0 0,6 0 0 0 0,3 0 0 0 0,11 0 0 0 0,0 0 0 0 0,-6 0 0 0 0,-4-4 0 0 0,-7-3 0 0 0,-6 1 0 0 0,-6 2 0 0 0,1 0 0 0 0,18 2 0 0 0,27 1 0 0 0,14 1 0 0 0,24 0 0 0 0,34 0 0 0 0,27 0 0 0 0,-2 0 0 0 0,-12 0 0 0 0,-31 1 0 0 0,-28-1 0 0 0,-37-5 0 0 0,-31-6 0 0 0,-26-1 0 0 0,-25-3 0 0 0,-20 0 0 0 0,-9-5 0 0 0,-2-10 0 0 0,-8-14 0 0 0,-9-12 0 0 0,0 2 0 0 0,7-3 0 0 0,7-2 0 0 0,2-4 0 0 0,4-1 0 0 0,4 6 0 0 0,-1 3 0 0 0,10 11 0 0 0,19 22 0 0 0,35 29 0 0 0,26 23 0 0 0,23 16 0 0 0,-1 8 0 0 0,-5 1 0 0 0,1 0 0 0 0,-3 0 0 0 0,-9-5 0 0 0,-4 4 0 0 0,-12-4 0 0 0,-8-4 0 0 0,-11-2 0 0 0,-4-8 0 0 0,-6-5 0 0 0,-5-4 0 0 0,-4-1 0 0 0,-3 4 0 0 0,-7 2 0 0 0,-25 13 0 0 0,-17 10 0 0 0,-15 8 0 0 0,-16 4 0 0 0,-8-6 0 0 0,1 2 0 0 0,11-6 0 0 0,12-13 0 0 0,18-8 0 0 0,11-11 0 0 0,11-10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20.0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14,'610'0,"-398"-13,-150 13,4-1,96 12,-136-8,-15-3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22.9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44,'5'-3,"0"1,0 0,0 0,1 1,-1-1,0 1,1 0,0 1,-1-1,1 1,-1 0,9 2,2-2,449-2,-237 4,-215-3,0-1,0 0,-1 0,14-5,-13 3,0 1,0 0,24-1,18 3,-5-1,65 7,-87 0,47 15,-40-10,40 6,-59-14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25.2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14,'1114'0,"-920"-14,112 15,-294-1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32.2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46,'51'0,"-1"-1,0-3,67-15,-55 10,1 1,0 4,118 6,-51 1,917-3,-1036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34.4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0,'1322'0,"-1310"0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06T12:49:35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316 1,'-302'0,"289"0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BB81C-81B3-4F54-AC46-5DA2004323B2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2C1AD-BAF7-4309-9E47-EB09CFE4F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45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9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6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55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35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8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183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56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5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57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https://www.youtube.com/watch?app=desktop&amp;v=65k-pmMf2Vg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95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47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“practical”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 Light"/>
              </a:rPr>
              <a:t>I'm not qualified to give this presentation, but that's the point, this is a natural language application, so you don’t need to be overly savvy with code, scripts, technology….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33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latin typeface="+mj-lt"/>
              </a:rPr>
              <a:t>Almost 2 years old. 90+% % of requests are using </a:t>
            </a:r>
            <a:r>
              <a:rPr lang="en-US" sz="1200" b="0" dirty="0" err="1">
                <a:latin typeface="+mj-lt"/>
              </a:rPr>
              <a:t>ChatGPT</a:t>
            </a:r>
            <a:r>
              <a:rPr lang="en-US" sz="1200" b="0" dirty="0">
                <a:latin typeface="+mj-lt"/>
              </a:rPr>
              <a:t> 3.5 for this presentation. requests are real scenarios where I’ve used </a:t>
            </a:r>
            <a:r>
              <a:rPr lang="en-US" sz="1200" b="0" dirty="0" err="1">
                <a:latin typeface="+mj-lt"/>
              </a:rPr>
              <a:t>ChatGPT</a:t>
            </a:r>
            <a:r>
              <a:rPr lang="en-US" sz="1200" b="0" dirty="0">
                <a:latin typeface="+mj-lt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C1AD-BAF7-4309-9E47-EB09CFE4F4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00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4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4FC-79A8-4732-AA4D-4B60C59E9A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6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38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Dev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097" y="406060"/>
            <a:ext cx="11505949" cy="410925"/>
          </a:xfrm>
        </p:spPr>
        <p:txBody>
          <a:bodyPr wrap="square" anchor="ctr">
            <a:noAutofit/>
          </a:bodyPr>
          <a:lstStyle>
            <a:lvl1pPr>
              <a:defRPr lang="en-US" sz="3200" dirty="0">
                <a:solidFill>
                  <a:srgbClr val="2D3E50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100" y="785076"/>
            <a:ext cx="6470762" cy="26146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400" dirty="0" smtClean="0"/>
            </a:lvl1pPr>
          </a:lstStyle>
          <a:p>
            <a:pPr marL="0" lvl="0" indent="0">
              <a:buNone/>
            </a:pPr>
            <a:r>
              <a:rPr lang="en-US" dirty="0"/>
              <a:t>Replace With Your Own Text</a:t>
            </a:r>
          </a:p>
        </p:txBody>
      </p:sp>
      <p:sp>
        <p:nvSpPr>
          <p:cNvPr id="14" name="Freeform 13"/>
          <p:cNvSpPr/>
          <p:nvPr userDrawn="1"/>
        </p:nvSpPr>
        <p:spPr>
          <a:xfrm rot="18903745">
            <a:off x="18924" y="422540"/>
            <a:ext cx="401552" cy="403364"/>
          </a:xfrm>
          <a:custGeom>
            <a:avLst/>
            <a:gdLst>
              <a:gd name="connsiteX0" fmla="*/ 664344 w 923454"/>
              <a:gd name="connsiteY0" fmla="*/ 668523 h 927623"/>
              <a:gd name="connsiteX1" fmla="*/ 257710 w 923454"/>
              <a:gd name="connsiteY1" fmla="*/ 667199 h 927623"/>
              <a:gd name="connsiteX2" fmla="*/ 0 w 923454"/>
              <a:gd name="connsiteY2" fmla="*/ 925470 h 927623"/>
              <a:gd name="connsiteX3" fmla="*/ 661239 w 923454"/>
              <a:gd name="connsiteY3" fmla="*/ 927623 h 927623"/>
              <a:gd name="connsiteX4" fmla="*/ 664344 w 923454"/>
              <a:gd name="connsiteY4" fmla="*/ 924512 h 927623"/>
              <a:gd name="connsiteX5" fmla="*/ 923454 w 923454"/>
              <a:gd name="connsiteY5" fmla="*/ 0 h 927623"/>
              <a:gd name="connsiteX6" fmla="*/ 664344 w 923454"/>
              <a:gd name="connsiteY6" fmla="*/ 259674 h 927623"/>
              <a:gd name="connsiteX7" fmla="*/ 664344 w 923454"/>
              <a:gd name="connsiteY7" fmla="*/ 668523 h 927623"/>
              <a:gd name="connsiteX8" fmla="*/ 918948 w 923454"/>
              <a:gd name="connsiteY8" fmla="*/ 669352 h 927623"/>
              <a:gd name="connsiteX9" fmla="*/ 923454 w 923454"/>
              <a:gd name="connsiteY9" fmla="*/ 664836 h 92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454" h="927623">
                <a:moveTo>
                  <a:pt x="664344" y="668523"/>
                </a:moveTo>
                <a:lnTo>
                  <a:pt x="257710" y="667199"/>
                </a:lnTo>
                <a:lnTo>
                  <a:pt x="0" y="925470"/>
                </a:lnTo>
                <a:lnTo>
                  <a:pt x="661239" y="927623"/>
                </a:lnTo>
                <a:lnTo>
                  <a:pt x="664344" y="924512"/>
                </a:lnTo>
                <a:close/>
                <a:moveTo>
                  <a:pt x="923454" y="0"/>
                </a:moveTo>
                <a:lnTo>
                  <a:pt x="664344" y="259674"/>
                </a:lnTo>
                <a:lnTo>
                  <a:pt x="664344" y="668523"/>
                </a:lnTo>
                <a:lnTo>
                  <a:pt x="918948" y="669352"/>
                </a:lnTo>
                <a:lnTo>
                  <a:pt x="923454" y="6648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2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8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8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0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8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0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8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DC572-FFAF-4AF9-92F1-711ADECCF163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9CF1E-ACE0-4CE0-B464-3D69C9FC38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75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nebula-universe-space-galaxy-2253941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pixabay.com/en/emoji-emoticon-anger-angry-1971626/" TargetMode="External"/><Relationship Id="rId3" Type="http://schemas.openxmlformats.org/officeDocument/2006/relationships/slideLayout" Target="../slideLayouts/slideLayout12.xml"/><Relationship Id="rId7" Type="http://schemas.openxmlformats.org/officeDocument/2006/relationships/customXml" Target="../ink/ink1.xml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commons.wikimedia.org/wiki/File:Emoticon_Face_Smiley_GE.png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customXml" Target="../ink/ink2.xml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5.xml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customXml" Target="../ink/ink4.xml"/><Relationship Id="rId5" Type="http://schemas.openxmlformats.org/officeDocument/2006/relationships/image" Target="../media/image4.png"/><Relationship Id="rId15" Type="http://schemas.openxmlformats.org/officeDocument/2006/relationships/customXml" Target="../ink/ink6.xml"/><Relationship Id="rId10" Type="http://schemas.openxmlformats.org/officeDocument/2006/relationships/image" Target="../media/image21.png"/><Relationship Id="rId19" Type="http://schemas.openxmlformats.org/officeDocument/2006/relationships/customXml" Target="../ink/ink8.xml"/><Relationship Id="rId4" Type="http://schemas.openxmlformats.org/officeDocument/2006/relationships/image" Target="../media/image17.png"/><Relationship Id="rId9" Type="http://schemas.openxmlformats.org/officeDocument/2006/relationships/customXml" Target="../ink/ink3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reepngimg.com/png/21150-terminator-transparent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pixabay.com/en/nebula-universe-space-galaxy-2253941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r.starwars.wikia.com/wiki/C-3PO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pixabay.com/en/nebula-universe-space-galaxy-2253941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clouds and stars&#10;&#10;Description automatically generated">
            <a:extLst>
              <a:ext uri="{FF2B5EF4-FFF2-40B4-BE49-F238E27FC236}">
                <a16:creationId xmlns:a16="http://schemas.microsoft.com/office/drawing/2014/main" id="{B604A725-D449-D363-C83A-494A53E0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14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 1 Empowering Email 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1483184" y="1560700"/>
            <a:ext cx="46128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Can you make this email friendlier and more concise? </a:t>
            </a:r>
          </a:p>
        </p:txBody>
      </p:sp>
      <p:pic>
        <p:nvPicPr>
          <p:cNvPr id="7" name="Picture 6" descr="A yellow smiley face with black eyes&#10;&#10;Description automatically generated">
            <a:extLst>
              <a:ext uri="{FF2B5EF4-FFF2-40B4-BE49-F238E27FC236}">
                <a16:creationId xmlns:a16="http://schemas.microsoft.com/office/drawing/2014/main" id="{FC1D89B5-05F6-B173-F917-6673DFC2B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49210" y="2780893"/>
            <a:ext cx="1720035" cy="16847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A9193D4-4AF9-73D0-4DD9-FEAAFA3614EC}"/>
                  </a:ext>
                </a:extLst>
              </p14:cNvPr>
              <p14:cNvContentPartPr/>
              <p14:nvPr/>
            </p14:nvContentPartPr>
            <p14:xfrm>
              <a:off x="2263025" y="3376073"/>
              <a:ext cx="697264" cy="34411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A9193D4-4AF9-73D0-4DD9-FEAAFA3614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45036" y="3358094"/>
                <a:ext cx="732883" cy="379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916A15B-F0E4-F894-9E8B-40265C762DA7}"/>
                  </a:ext>
                </a:extLst>
              </p14:cNvPr>
              <p14:cNvContentPartPr/>
              <p14:nvPr/>
            </p14:nvContentPartPr>
            <p14:xfrm>
              <a:off x="8389844" y="3396635"/>
              <a:ext cx="753813" cy="453279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916A15B-F0E4-F894-9E8B-40265C762D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1853" y="3378648"/>
                <a:ext cx="789435" cy="48889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64F7EF4-2933-3F26-C34B-D3CAF19CFF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9750" y="1573372"/>
            <a:ext cx="358171" cy="358171"/>
          </a:xfrm>
          <a:prstGeom prst="rect">
            <a:avLst/>
          </a:prstGeom>
        </p:spPr>
      </p:pic>
      <p:pic>
        <p:nvPicPr>
          <p:cNvPr id="18" name="Picture 17" descr="A red face with black background&#10;&#10;Description automatically generated">
            <a:extLst>
              <a:ext uri="{FF2B5EF4-FFF2-40B4-BE49-F238E27FC236}">
                <a16:creationId xmlns:a16="http://schemas.microsoft.com/office/drawing/2014/main" id="{9CC2FCC6-A341-1E78-EA79-4A21C9FFFA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03504" y="2607759"/>
            <a:ext cx="2559360" cy="1916854"/>
          </a:xfrm>
          <a:prstGeom prst="rect">
            <a:avLst/>
          </a:prstGeom>
        </p:spPr>
      </p:pic>
      <p:pic>
        <p:nvPicPr>
          <p:cNvPr id="21" name="ChatGPT_video_4">
            <a:hlinkClick r:id="" action="ppaction://media"/>
            <a:extLst>
              <a:ext uri="{FF2B5EF4-FFF2-40B4-BE49-F238E27FC236}">
                <a16:creationId xmlns:a16="http://schemas.microsoft.com/office/drawing/2014/main" id="{A6BDA2D6-1098-F20C-AF98-39E2632B5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5842" y="2138118"/>
            <a:ext cx="4881740" cy="4300390"/>
          </a:xfrm>
          <a:prstGeom prst="rect">
            <a:avLst/>
          </a:prstGeom>
        </p:spPr>
      </p:pic>
      <p:pic>
        <p:nvPicPr>
          <p:cNvPr id="4" name="Picture 3" descr="Email Marketing Free Stock Photo - Public Domain Pictures">
            <a:extLst>
              <a:ext uri="{FF2B5EF4-FFF2-40B4-BE49-F238E27FC236}">
                <a16:creationId xmlns:a16="http://schemas.microsoft.com/office/drawing/2014/main" id="{C90A9CD7-62FE-CB28-35E3-291AF855B6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21172" y="1836971"/>
            <a:ext cx="2282921" cy="14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#2 Creating Presentations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EB1C54-D64E-6E7C-669A-6449EEF46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6"/>
          <a:stretch/>
        </p:blipFill>
        <p:spPr>
          <a:xfrm>
            <a:off x="6550323" y="1368580"/>
            <a:ext cx="5103503" cy="4636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2535813" y="1324665"/>
            <a:ext cx="423263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Can you help create a 15-minute presentation on integrating ChatGPT and GIS? Please show a list with each slide's title and description in a table format.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FEC252-97E9-35C8-956E-EFE713489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641" y="1368580"/>
            <a:ext cx="358171" cy="358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20C2C-8BAB-AFCA-61E7-6B8332BB5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75" y="3354912"/>
            <a:ext cx="3991381" cy="3169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7712F-AEA9-CE55-7761-690B09411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59" y="2686441"/>
            <a:ext cx="358171" cy="358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6B3017-38D9-B730-8CF5-9B339FC2C168}"/>
              </a:ext>
            </a:extLst>
          </p:cNvPr>
          <p:cNvSpPr txBox="1"/>
          <p:nvPr/>
        </p:nvSpPr>
        <p:spPr>
          <a:xfrm>
            <a:off x="1274453" y="2564670"/>
            <a:ext cx="451988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I want you to write me VBA code for a </a:t>
            </a:r>
            <a:r>
              <a:rPr lang="en-US" sz="1400" b="1" dirty="0" err="1">
                <a:latin typeface="Söhne"/>
              </a:rPr>
              <a:t>Powerpoint</a:t>
            </a:r>
            <a:r>
              <a:rPr lang="en-US" sz="1400" b="1" dirty="0">
                <a:latin typeface="Söhne"/>
              </a:rPr>
              <a:t> presentation about the history of AI. You are to fill in all the text with your own knowledge, no placeholders. </a:t>
            </a:r>
          </a:p>
        </p:txBody>
      </p:sp>
    </p:spTree>
    <p:extLst>
      <p:ext uri="{BB962C8B-B14F-4D97-AF65-F5344CB8AC3E}">
        <p14:creationId xmlns:p14="http://schemas.microsoft.com/office/powerpoint/2010/main" val="452451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#3 - ArcGIS Knowledge and Step-by-Step Instructions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976635" y="1945085"/>
            <a:ext cx="451988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ArcGIS Online: The user is not seeing all the layers show up on their ArcGIS Field Maps, can you give me a couple of ideas to troubleshoot?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AF2412-37F6-C507-9330-8097F20D2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486" y="2721457"/>
            <a:ext cx="3433953" cy="2802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A5ED8B-428B-1681-0616-62A693C14106}"/>
              </a:ext>
            </a:extLst>
          </p:cNvPr>
          <p:cNvSpPr txBox="1"/>
          <p:nvPr/>
        </p:nvSpPr>
        <p:spPr>
          <a:xfrm>
            <a:off x="6391425" y="1417445"/>
            <a:ext cx="451988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I have a grid of 1-acre cells. I also have a raster layer showing the tree canopy. Please tell me how to calculate the percent canopy within each raster cell grid.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EEA782-4513-7CA2-CF4B-6C81C342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6"/>
          <a:stretch/>
        </p:blipFill>
        <p:spPr>
          <a:xfrm>
            <a:off x="6461045" y="2542560"/>
            <a:ext cx="4653469" cy="31605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038B7E-F8C8-503B-822A-BAEA4AD0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64" y="2109486"/>
            <a:ext cx="358171" cy="358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0EABF-D2BA-3720-3277-4CDA21B2A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97" y="1525167"/>
            <a:ext cx="358171" cy="358171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16D32AAD-7C48-903F-2F3E-4FEF209F4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83" y="3305433"/>
            <a:ext cx="1504841" cy="309740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6BE5312-FC63-285C-81F3-AE90BD4A80B5}"/>
              </a:ext>
            </a:extLst>
          </p:cNvPr>
          <p:cNvGrpSpPr/>
          <p:nvPr/>
        </p:nvGrpSpPr>
        <p:grpSpPr>
          <a:xfrm>
            <a:off x="9752831" y="2352125"/>
            <a:ext cx="2090724" cy="1718838"/>
            <a:chOff x="9438640" y="4550749"/>
            <a:chExt cx="2090724" cy="17188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5C6082-F6B2-5EE4-E0F0-EE1BE04BA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38640" y="4550749"/>
              <a:ext cx="2090724" cy="1718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14B5A8-B353-93A0-0665-D8446C8EE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07040" y="5665162"/>
              <a:ext cx="922324" cy="58086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68E9A2-39E8-C40B-53E2-8C14DAED9FF6}"/>
                  </a:ext>
                </a:extLst>
              </p14:cNvPr>
              <p14:cNvContentPartPr/>
              <p14:nvPr/>
            </p14:nvContentPartPr>
            <p14:xfrm>
              <a:off x="1395113" y="3228510"/>
              <a:ext cx="414000" cy="5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68E9A2-39E8-C40B-53E2-8C14DAED9F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1473" y="3120510"/>
                <a:ext cx="52164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B206B8-F6AE-128E-8E42-496E7234794A}"/>
                  </a:ext>
                </a:extLst>
              </p14:cNvPr>
              <p14:cNvContentPartPr/>
              <p14:nvPr/>
            </p14:nvContentPartPr>
            <p14:xfrm>
              <a:off x="1414193" y="3622710"/>
              <a:ext cx="500760" cy="208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B206B8-F6AE-128E-8E42-496E7234794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60553" y="3514710"/>
                <a:ext cx="6084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F93C708-97AC-8CB4-14F5-933503AA4FA1}"/>
                  </a:ext>
                </a:extLst>
              </p14:cNvPr>
              <p14:cNvContentPartPr/>
              <p14:nvPr/>
            </p14:nvContentPartPr>
            <p14:xfrm>
              <a:off x="1404833" y="4090710"/>
              <a:ext cx="585720" cy="5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F93C708-97AC-8CB4-14F5-933503AA4F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50833" y="3982710"/>
                <a:ext cx="69336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BA3E7CF-FE99-54CB-6068-915D45A9E6EF}"/>
                  </a:ext>
                </a:extLst>
              </p14:cNvPr>
              <p14:cNvContentPartPr/>
              <p14:nvPr/>
            </p14:nvContentPartPr>
            <p14:xfrm>
              <a:off x="1428593" y="4683990"/>
              <a:ext cx="657360" cy="1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BA3E7CF-FE99-54CB-6068-915D45A9E6E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4593" y="4576350"/>
                <a:ext cx="76500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02DC0B2-F75F-7502-81FC-820475CAD4B3}"/>
                  </a:ext>
                </a:extLst>
              </p14:cNvPr>
              <p14:cNvContentPartPr/>
              <p14:nvPr/>
            </p14:nvContentPartPr>
            <p14:xfrm>
              <a:off x="1485833" y="5162430"/>
              <a:ext cx="4806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02DC0B2-F75F-7502-81FC-820475CAD4B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31833" y="5054430"/>
                <a:ext cx="588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9E3145E-D22A-D3FF-40B2-BF227B60B89C}"/>
                  </a:ext>
                </a:extLst>
              </p14:cNvPr>
              <p14:cNvContentPartPr/>
              <p14:nvPr/>
            </p14:nvContentPartPr>
            <p14:xfrm>
              <a:off x="1433993" y="5152710"/>
              <a:ext cx="1137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9E3145E-D22A-D3FF-40B2-BF227B60B89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80353" y="5045070"/>
                <a:ext cx="2214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64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#4 Help with Python &amp; </a:t>
            </a:r>
            <a:r>
              <a:rPr lang="en-US" sz="36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ModelBuilder</a:t>
            </a:r>
            <a:endParaRPr lang="en-US" sz="36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974433" y="1623669"/>
            <a:ext cx="52607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Please provide a Python script for the following tool: The tool inputs are a polygon and a polyline feature class. The output for the polygon is the total area in acres, and the output for the polyline is the perimeter length in feet.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5ED8B-428B-1681-0616-62A693C14106}"/>
              </a:ext>
            </a:extLst>
          </p:cNvPr>
          <p:cNvSpPr txBox="1"/>
          <p:nvPr/>
        </p:nvSpPr>
        <p:spPr>
          <a:xfrm>
            <a:off x="7219520" y="1623669"/>
            <a:ext cx="451988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In ArcGIS Pro Model Builder, how do I automatically populate a field called Acres with the calculated acres from another polygon?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3DF9803-6E96-DAA1-2026-6C18FC0FE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520" y="2577776"/>
            <a:ext cx="3266108" cy="3627114"/>
          </a:xfrm>
          <a:prstGeom prst="rect">
            <a:avLst/>
          </a:prstGeom>
        </p:spPr>
      </p:pic>
      <p:pic>
        <p:nvPicPr>
          <p:cNvPr id="3" name="Content Placeholder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6AC4BB2-B095-A35C-5A07-E32EEC72D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65"/>
          <a:stretch/>
        </p:blipFill>
        <p:spPr>
          <a:xfrm>
            <a:off x="1078145" y="2627300"/>
            <a:ext cx="4599482" cy="3318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005A83-3A77-461B-A3FD-130FBDF7B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2" y="1742551"/>
            <a:ext cx="358171" cy="35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3D6D52-281F-BD7C-B665-D42D7586E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349" y="1716299"/>
            <a:ext cx="358171" cy="358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01B184-0440-D4C3-E11E-03D325961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041" y="3835242"/>
            <a:ext cx="1865311" cy="1112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834DA2-DDFA-EE8D-93D8-0C28C93DA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749" y="5137245"/>
            <a:ext cx="3473603" cy="135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81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#5 Create a API Request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2245472" y="1593360"/>
            <a:ext cx="37253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How do I construct a URL request to retrieve my organization’s ArcGIS Online map usage?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8C6B9-1DCD-BFBD-2AFC-D1C5A3AB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27" y="1675884"/>
            <a:ext cx="295210" cy="35817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BE5BACF-1AF5-C7EE-A8C9-0C942B233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72" y="1700190"/>
            <a:ext cx="5375340" cy="44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6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#6 Arcade Expressions (Labels)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8930882" y="6002534"/>
            <a:ext cx="29207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Can you help me restrict the number of decimal places for these labels?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B57BA34-5259-F385-0AEA-113868FB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76" y="3757481"/>
            <a:ext cx="2219961" cy="2385042"/>
          </a:xfrm>
          <a:prstGeom prst="rect">
            <a:avLst/>
          </a:prstGeom>
        </p:spPr>
      </p:pic>
      <p:pic>
        <p:nvPicPr>
          <p:cNvPr id="6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69816533-3C43-A507-2E47-CF6704382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16"/>
          <a:stretch/>
        </p:blipFill>
        <p:spPr>
          <a:xfrm>
            <a:off x="6365497" y="3407826"/>
            <a:ext cx="3864382" cy="1811903"/>
          </a:xfrm>
          <a:prstGeom prst="rect">
            <a:avLst/>
          </a:prstGeom>
        </p:spPr>
      </p:pic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CD7A861E-1103-A920-8544-627CC2DD9F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49"/>
          <a:stretch/>
        </p:blipFill>
        <p:spPr>
          <a:xfrm>
            <a:off x="4463640" y="5054133"/>
            <a:ext cx="4000495" cy="1580462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AEFFB228-F8EE-46CA-6112-FC8FAD288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544" y="1142958"/>
            <a:ext cx="3853752" cy="1828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F5A22-4274-362E-BED8-9FD0037DD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982" y="704220"/>
            <a:ext cx="358171" cy="358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57F59-4BF1-6EF3-A8B6-CE6B45AC9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711" y="6089084"/>
            <a:ext cx="358171" cy="3581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C82883F-6E74-C0B9-A47A-9EF88F3BAA31}"/>
              </a:ext>
            </a:extLst>
          </p:cNvPr>
          <p:cNvGrpSpPr/>
          <p:nvPr/>
        </p:nvGrpSpPr>
        <p:grpSpPr>
          <a:xfrm>
            <a:off x="5472503" y="3049575"/>
            <a:ext cx="4878060" cy="383329"/>
            <a:chOff x="5595052" y="2869970"/>
            <a:chExt cx="4878060" cy="3833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2CF158-5914-950A-665A-8E20C0164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5052" y="2895128"/>
              <a:ext cx="358171" cy="358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2960DF-7606-F79C-2469-31202D37A9DF}"/>
                </a:ext>
              </a:extLst>
            </p:cNvPr>
            <p:cNvSpPr txBox="1"/>
            <p:nvPr/>
          </p:nvSpPr>
          <p:spPr>
            <a:xfrm>
              <a:off x="5953223" y="2869970"/>
              <a:ext cx="4519889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1" dirty="0">
                  <a:latin typeface="Söhne"/>
                </a:rPr>
                <a:t>Can you convert these results into a percentage?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43FF9E-B9A5-8075-A3D6-0F7B4DF424BB}"/>
              </a:ext>
            </a:extLst>
          </p:cNvPr>
          <p:cNvSpPr txBox="1"/>
          <p:nvPr/>
        </p:nvSpPr>
        <p:spPr>
          <a:xfrm>
            <a:off x="7729154" y="608688"/>
            <a:ext cx="3994648" cy="5251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In ArcGIS Pro, how can I use Arcade to label only the first 4 characters of a string?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C2FE3-D1F3-F61D-71C3-03837132C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995" y="1772046"/>
            <a:ext cx="3953299" cy="281140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80C07B4-FD8D-F17A-2F4F-6E1D22236B93}"/>
              </a:ext>
            </a:extLst>
          </p:cNvPr>
          <p:cNvSpPr/>
          <p:nvPr/>
        </p:nvSpPr>
        <p:spPr>
          <a:xfrm>
            <a:off x="6073266" y="3541439"/>
            <a:ext cx="584462" cy="1343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76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#7 Lists and Tables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7390816" y="1501650"/>
            <a:ext cx="45198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Please list the top 50 most populated cities in Georgia with population and the latitude and longitude in a table.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1406B6-8B57-0253-C7B2-A551CA21A3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84"/>
          <a:stretch/>
        </p:blipFill>
        <p:spPr>
          <a:xfrm>
            <a:off x="301780" y="2099372"/>
            <a:ext cx="2884595" cy="2200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F6FF8D-A202-1475-F7F0-4A7E37CB68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67"/>
          <a:stretch/>
        </p:blipFill>
        <p:spPr>
          <a:xfrm>
            <a:off x="3663550" y="4049338"/>
            <a:ext cx="3126980" cy="19555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A19DC7-A2F1-5BB5-6752-820623A075FF}"/>
              </a:ext>
            </a:extLst>
          </p:cNvPr>
          <p:cNvSpPr txBox="1"/>
          <p:nvPr/>
        </p:nvSpPr>
        <p:spPr>
          <a:xfrm>
            <a:off x="480865" y="1516027"/>
            <a:ext cx="27924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Please list all the fire stations in Atlanta, GA, with XY Coordinates.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E60DA5-ED41-522D-F4A4-43F42BFE6637}"/>
              </a:ext>
            </a:extLst>
          </p:cNvPr>
          <p:cNvSpPr txBox="1"/>
          <p:nvPr/>
        </p:nvSpPr>
        <p:spPr>
          <a:xfrm>
            <a:off x="1899782" y="6038535"/>
            <a:ext cx="49646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Can you create a table showing all the cities in the Atlanta metro area with the year incorporated and the Lat / Long coordinate?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98CF5-62B3-6DF3-D355-8900B1D479FC}"/>
              </a:ext>
            </a:extLst>
          </p:cNvPr>
          <p:cNvSpPr txBox="1"/>
          <p:nvPr/>
        </p:nvSpPr>
        <p:spPr>
          <a:xfrm>
            <a:off x="3908601" y="1777637"/>
            <a:ext cx="27924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Can you list all the McDonald’s in Georgia?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946766-49B5-F842-2DF8-2C9866C72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6600" y="2162656"/>
            <a:ext cx="4813620" cy="400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D848E-65BA-EAD2-3513-3832C25F30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94" y="1598551"/>
            <a:ext cx="358171" cy="358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6A717-3321-1A20-DC9A-5ADA62F14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71" y="1887009"/>
            <a:ext cx="358171" cy="358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BEA43-86AC-D5CA-960E-547AB9DF9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645" y="1598551"/>
            <a:ext cx="358171" cy="358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9EF76-97FC-9E7C-FE74-8706F48C9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611" y="6121059"/>
            <a:ext cx="358171" cy="3581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DD33D2-02F5-A7A1-4660-5004257188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758"/>
          <a:stretch/>
        </p:blipFill>
        <p:spPr>
          <a:xfrm>
            <a:off x="3945245" y="2334502"/>
            <a:ext cx="2845285" cy="1387844"/>
          </a:xfrm>
          <a:prstGeom prst="rect">
            <a:avLst/>
          </a:prstGeom>
        </p:spPr>
      </p:pic>
      <p:pic>
        <p:nvPicPr>
          <p:cNvPr id="4" name="ChatGPT_video_5">
            <a:hlinkClick r:id="" action="ppaction://media"/>
            <a:extLst>
              <a:ext uri="{FF2B5EF4-FFF2-40B4-BE49-F238E27FC236}">
                <a16:creationId xmlns:a16="http://schemas.microsoft.com/office/drawing/2014/main" id="{1B8B8BAC-83E8-10D5-3BB0-C649495A9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6228" y="4498695"/>
            <a:ext cx="1941216" cy="151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#8 Warning Errors &amp; Debugging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E8DF1-D5E0-3D3D-9887-965A18FA2537}"/>
              </a:ext>
            </a:extLst>
          </p:cNvPr>
          <p:cNvSpPr txBox="1"/>
          <p:nvPr/>
        </p:nvSpPr>
        <p:spPr>
          <a:xfrm>
            <a:off x="8212110" y="1438087"/>
            <a:ext cx="18828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Traceback error, huh?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19DC7-A2F1-5BB5-6752-820623A075FF}"/>
              </a:ext>
            </a:extLst>
          </p:cNvPr>
          <p:cNvSpPr txBox="1"/>
          <p:nvPr/>
        </p:nvSpPr>
        <p:spPr>
          <a:xfrm>
            <a:off x="1072383" y="1797545"/>
            <a:ext cx="279244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WARNING 002858, really?</a:t>
            </a:r>
          </a:p>
        </p:txBody>
      </p:sp>
      <p:pic>
        <p:nvPicPr>
          <p:cNvPr id="6" name="Picture 5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2FDCDEE1-06C2-DF9D-1D88-6694AC8C6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2" y="2245813"/>
            <a:ext cx="5653405" cy="2419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19A89-FB41-4A40-D082-1C5411E19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067" y="4046020"/>
            <a:ext cx="4078095" cy="2123111"/>
          </a:xfrm>
          <a:prstGeom prst="rect">
            <a:avLst/>
          </a:prstGeom>
        </p:spPr>
      </p:pic>
      <p:pic>
        <p:nvPicPr>
          <p:cNvPr id="8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60E5BC-20F7-05BB-4F22-FC9677827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53939" y="1847850"/>
            <a:ext cx="3572881" cy="450215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765FA-D1B5-7B8B-3934-4E5B76C95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12" y="1771062"/>
            <a:ext cx="358171" cy="358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0C9D2-420A-B5E8-91C0-D92CBE875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939" y="1412891"/>
            <a:ext cx="358171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9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#9 Math (with detailed explanations)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19DC7-A2F1-5BB5-6752-820623A075FF}"/>
              </a:ext>
            </a:extLst>
          </p:cNvPr>
          <p:cNvSpPr txBox="1"/>
          <p:nvPr/>
        </p:nvSpPr>
        <p:spPr>
          <a:xfrm>
            <a:off x="3224317" y="1886789"/>
            <a:ext cx="62873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Hey Siri, I mean whatever your name is, what percent is 3.7 acres of 3,747.6 acres?</a:t>
            </a:r>
          </a:p>
        </p:txBody>
      </p:sp>
      <p:pic>
        <p:nvPicPr>
          <p:cNvPr id="4" name="Picture 3" descr="A screenshot of a math problem&#10;&#10;Description automatically generated">
            <a:extLst>
              <a:ext uri="{FF2B5EF4-FFF2-40B4-BE49-F238E27FC236}">
                <a16:creationId xmlns:a16="http://schemas.microsoft.com/office/drawing/2014/main" id="{3E7524A2-68CE-DE24-DC22-6F63C3A0B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" t="12805"/>
          <a:stretch/>
        </p:blipFill>
        <p:spPr>
          <a:xfrm>
            <a:off x="2866146" y="2406876"/>
            <a:ext cx="6180738" cy="33906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683AF0-CBA7-D39B-5723-25DC1881B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146" y="1861593"/>
            <a:ext cx="358171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3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20EA5E7-C712-3F8D-FE6C-A1AF9D293674}"/>
              </a:ext>
            </a:extLst>
          </p:cNvPr>
          <p:cNvSpPr txBox="1">
            <a:spLocks/>
          </p:cNvSpPr>
          <p:nvPr/>
        </p:nvSpPr>
        <p:spPr>
          <a:xfrm>
            <a:off x="468198" y="688869"/>
            <a:ext cx="11505949" cy="4109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2D3E5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#10 Using Dall-E to Generate Map Icons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19DC7-A2F1-5BB5-6752-820623A075FF}"/>
              </a:ext>
            </a:extLst>
          </p:cNvPr>
          <p:cNvSpPr txBox="1"/>
          <p:nvPr/>
        </p:nvSpPr>
        <p:spPr>
          <a:xfrm>
            <a:off x="888609" y="1615128"/>
            <a:ext cx="31161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Create a watercolor Redwood tree icon.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10684-8F28-63C8-1859-77671F2B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" y="1615128"/>
            <a:ext cx="358171" cy="358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3F2142-72A9-58AB-3EE8-E2625D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778" y="1564691"/>
            <a:ext cx="1316786" cy="1940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DA09A4-740C-BAEF-94F1-E77081AAA23F}"/>
              </a:ext>
            </a:extLst>
          </p:cNvPr>
          <p:cNvSpPr txBox="1"/>
          <p:nvPr/>
        </p:nvSpPr>
        <p:spPr>
          <a:xfrm>
            <a:off x="874611" y="3601795"/>
            <a:ext cx="392767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Söhne"/>
              </a:rPr>
              <a:t>Create a series of icons depicting a watercolor tree looking down on the tree from above. It should only show the canopy of the tree from the top.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7FEA5-9E18-FC19-9F33-6509D4F1D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78" y="4382800"/>
            <a:ext cx="2219655" cy="2117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4CCC4-255B-FB6B-9C69-97EF32BC3B65}"/>
              </a:ext>
            </a:extLst>
          </p:cNvPr>
          <p:cNvSpPr txBox="1"/>
          <p:nvPr/>
        </p:nvSpPr>
        <p:spPr>
          <a:xfrm>
            <a:off x="5321564" y="6062411"/>
            <a:ext cx="27945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>
                <a:latin typeface="Söhne"/>
              </a:rPr>
              <a:t>Create a black and white with rounded corners showing a basketball icon for use on a map.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E825C6-5E3C-81F0-85DC-A402985BFDEA}"/>
              </a:ext>
            </a:extLst>
          </p:cNvPr>
          <p:cNvSpPr txBox="1"/>
          <p:nvPr/>
        </p:nvSpPr>
        <p:spPr>
          <a:xfrm>
            <a:off x="8885726" y="5693079"/>
            <a:ext cx="279457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dirty="0">
                <a:latin typeface="Söhne"/>
              </a:rPr>
              <a:t>Create a black and white icon with rounded corners showing a splash pad for a park map.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398AB-D12C-2535-A046-56C675865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07" y="1931217"/>
            <a:ext cx="4780149" cy="2510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A1B6A3-9F0C-1AAE-0DE5-F532AEFFF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93" y="6169131"/>
            <a:ext cx="358171" cy="358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F93056-6063-E69E-56D2-7F5A22678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8399" y="3441897"/>
            <a:ext cx="2219655" cy="2103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667EE-E158-6A73-9AC1-548A38196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55" y="5833815"/>
            <a:ext cx="358171" cy="358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F1409F-04D3-7861-6B29-B2ED7471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7" y="3700019"/>
            <a:ext cx="358171" cy="358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31B7C-E0D3-D8D1-52E4-8B1EC7EE1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781" y="4008589"/>
            <a:ext cx="2962022" cy="19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2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clouds and stars&#10;&#10;Description automatically generated">
            <a:extLst>
              <a:ext uri="{FF2B5EF4-FFF2-40B4-BE49-F238E27FC236}">
                <a16:creationId xmlns:a16="http://schemas.microsoft.com/office/drawing/2014/main" id="{B604A725-D449-D363-C83A-494A53E0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bot holding an object&#10;&#10;Description automatically generated">
            <a:extLst>
              <a:ext uri="{FF2B5EF4-FFF2-40B4-BE49-F238E27FC236}">
                <a16:creationId xmlns:a16="http://schemas.microsoft.com/office/drawing/2014/main" id="{02444F19-A91A-7E88-3C5F-BBF272CE6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56232" y="158839"/>
            <a:ext cx="3760605" cy="65403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2E1A8-7958-E3A1-C0B4-C299DD7C5A4E}"/>
              </a:ext>
            </a:extLst>
          </p:cNvPr>
          <p:cNvSpPr/>
          <p:nvPr/>
        </p:nvSpPr>
        <p:spPr>
          <a:xfrm>
            <a:off x="2510815" y="591284"/>
            <a:ext cx="760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351098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A7486F-DEA1-482E-B68F-C92369B18E83}"/>
              </a:ext>
            </a:extLst>
          </p:cNvPr>
          <p:cNvSpPr/>
          <p:nvPr/>
        </p:nvSpPr>
        <p:spPr>
          <a:xfrm>
            <a:off x="330982" y="2316280"/>
            <a:ext cx="3334631" cy="1643431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3600" b="1" noProof="1">
                <a:latin typeface="Roboto" panose="02000000000000000000" pitchFamily="2" charset="0"/>
                <a:ea typeface="Roboto" panose="02000000000000000000" pitchFamily="2" charset="0"/>
              </a:rPr>
              <a:t>Bonus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C3739B-7BA6-495F-863A-72C2C3B188D7}"/>
              </a:ext>
            </a:extLst>
          </p:cNvPr>
          <p:cNvCxnSpPr/>
          <p:nvPr/>
        </p:nvCxnSpPr>
        <p:spPr>
          <a:xfrm>
            <a:off x="4162987" y="1704286"/>
            <a:ext cx="0" cy="2867418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3D8ECC-C9EA-4C88-94AE-35CF50EA67CF}"/>
              </a:ext>
            </a:extLst>
          </p:cNvPr>
          <p:cNvSpPr txBox="1"/>
          <p:nvPr/>
        </p:nvSpPr>
        <p:spPr>
          <a:xfrm>
            <a:off x="3951610" y="1624151"/>
            <a:ext cx="7909408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Geocoding: addresses to coordinates or vice versa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Assist in crafting titles, names, legends, and bullet points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It will recommend good data sources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Translate the map into other languages 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“ChatGPT Make me a map” – YouTube video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6456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5AD982-7018-41EC-BC86-12C63A5EFF81}"/>
              </a:ext>
            </a:extLst>
          </p:cNvPr>
          <p:cNvSpPr/>
          <p:nvPr/>
        </p:nvSpPr>
        <p:spPr>
          <a:xfrm>
            <a:off x="802720" y="3365884"/>
            <a:ext cx="10737005" cy="1085075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F1436-C6F4-4057-9526-E342C53EBEA2}"/>
              </a:ext>
            </a:extLst>
          </p:cNvPr>
          <p:cNvSpPr txBox="1"/>
          <p:nvPr/>
        </p:nvSpPr>
        <p:spPr>
          <a:xfrm>
            <a:off x="5445842" y="7390068"/>
            <a:ext cx="1184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Not to Scale</a:t>
            </a:r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236F60B5-8C98-4728-A136-DB08D95C63BE}"/>
              </a:ext>
            </a:extLst>
          </p:cNvPr>
          <p:cNvSpPr txBox="1"/>
          <p:nvPr/>
        </p:nvSpPr>
        <p:spPr>
          <a:xfrm>
            <a:off x="1916646" y="4322184"/>
            <a:ext cx="8358708" cy="1660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228600" algn="ctr">
              <a:lnSpc>
                <a:spcPct val="70000"/>
              </a:lnSpc>
            </a:pPr>
            <a:r>
              <a:rPr lang="en-US" sz="2400" kern="1200" dirty="0">
                <a:latin typeface="+mj-lt"/>
                <a:ea typeface="+mj-ea"/>
                <a:cs typeface="+mj-cs"/>
              </a:rPr>
              <a:t>Atlanta Region Geospatial Community Q3 2023 Meeting </a:t>
            </a:r>
          </a:p>
          <a:p>
            <a:pPr marL="457200" indent="-228600" algn="ctr">
              <a:lnSpc>
                <a:spcPct val="70000"/>
              </a:lnSpc>
            </a:pP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latin typeface="+mj-lt"/>
                <a:ea typeface="+mj-ea"/>
                <a:cs typeface="+mj-cs"/>
              </a:rPr>
              <a:t>Atlanta Regional Commission, September 6, 2023</a:t>
            </a:r>
          </a:p>
          <a:p>
            <a:pPr marL="457200" indent="-228600" algn="ctr">
              <a:lnSpc>
                <a:spcPct val="70000"/>
              </a:lnSpc>
            </a:pPr>
            <a:br>
              <a:rPr lang="en-US" sz="2400" kern="1200" dirty="0">
                <a:latin typeface="+mj-lt"/>
                <a:ea typeface="+mj-ea"/>
                <a:cs typeface="+mj-cs"/>
              </a:rPr>
            </a:br>
            <a:r>
              <a:rPr lang="en-US" sz="2400" kern="1200" dirty="0">
                <a:latin typeface="+mj-lt"/>
                <a:ea typeface="+mj-ea"/>
                <a:cs typeface="+mj-cs"/>
              </a:rPr>
              <a:t>Mike Edelson, PMP, GISP </a:t>
            </a:r>
          </a:p>
          <a:p>
            <a:pPr marL="457200" indent="-228600" algn="ctr">
              <a:lnSpc>
                <a:spcPct val="70000"/>
              </a:lnSpc>
            </a:pPr>
            <a:r>
              <a:rPr lang="en-US" sz="2400" kern="1200" dirty="0">
                <a:latin typeface="+mj-lt"/>
                <a:ea typeface="+mj-ea"/>
                <a:cs typeface="+mj-cs"/>
              </a:rPr>
              <a:t>City of Brookhaven GIS Manager</a:t>
            </a:r>
            <a:endParaRPr lang="en-US" sz="2400" i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Picture 4" descr="A robot with a black background&#10;&#10;Description automatically generated">
            <a:extLst>
              <a:ext uri="{FF2B5EF4-FFF2-40B4-BE49-F238E27FC236}">
                <a16:creationId xmlns:a16="http://schemas.microsoft.com/office/drawing/2014/main" id="{77F29D1B-6108-DE04-9985-4F44B88EA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0" y="1705749"/>
            <a:ext cx="1660135" cy="1660135"/>
          </a:xfrm>
          <a:prstGeom prst="rect">
            <a:avLst/>
          </a:prstGeom>
        </p:spPr>
      </p:pic>
      <p:pic>
        <p:nvPicPr>
          <p:cNvPr id="10" name="Picture 9" descr="A cartoon robot with a black background&#10;&#10;Description automatically generated">
            <a:extLst>
              <a:ext uri="{FF2B5EF4-FFF2-40B4-BE49-F238E27FC236}">
                <a16:creationId xmlns:a16="http://schemas.microsoft.com/office/drawing/2014/main" id="{3BA72ED0-4AED-3246-6FC0-1C4A6C1DD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57" y="1635083"/>
            <a:ext cx="1660135" cy="1660135"/>
          </a:xfrm>
          <a:prstGeom prst="rect">
            <a:avLst/>
          </a:prstGeom>
        </p:spPr>
      </p:pic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:a16="http://schemas.microsoft.com/office/drawing/2014/main" id="{52BE482B-5445-9B7C-01F8-B20783CB7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24" y="1792939"/>
            <a:ext cx="1585090" cy="1585090"/>
          </a:xfrm>
          <a:prstGeom prst="rect">
            <a:avLst/>
          </a:prstGeom>
        </p:spPr>
      </p:pic>
      <p:pic>
        <p:nvPicPr>
          <p:cNvPr id="16" name="Picture 15" descr="A robot with a black background&#10;&#10;Description automatically generated">
            <a:extLst>
              <a:ext uri="{FF2B5EF4-FFF2-40B4-BE49-F238E27FC236}">
                <a16:creationId xmlns:a16="http://schemas.microsoft.com/office/drawing/2014/main" id="{23E7CF50-B778-D53C-DC4F-541ED96DA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5" y="1705749"/>
            <a:ext cx="1660135" cy="1660135"/>
          </a:xfrm>
          <a:prstGeom prst="rect">
            <a:avLst/>
          </a:prstGeom>
        </p:spPr>
      </p:pic>
      <p:pic>
        <p:nvPicPr>
          <p:cNvPr id="17" name="Picture 16" descr="A robot with a hand up&#10;&#10;Description automatically generated with medium confidence">
            <a:extLst>
              <a:ext uri="{FF2B5EF4-FFF2-40B4-BE49-F238E27FC236}">
                <a16:creationId xmlns:a16="http://schemas.microsoft.com/office/drawing/2014/main" id="{96F58689-6C5F-B218-DD1D-74D07595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41" y="1755798"/>
            <a:ext cx="1539420" cy="1539420"/>
          </a:xfrm>
          <a:prstGeom prst="rect">
            <a:avLst/>
          </a:prstGeom>
        </p:spPr>
      </p:pic>
      <p:pic>
        <p:nvPicPr>
          <p:cNvPr id="18" name="Picture 17" descr="A robot with arms crossed&#10;&#10;Description automatically generated">
            <a:extLst>
              <a:ext uri="{FF2B5EF4-FFF2-40B4-BE49-F238E27FC236}">
                <a16:creationId xmlns:a16="http://schemas.microsoft.com/office/drawing/2014/main" id="{AE499C7C-1934-DBF1-6073-84B9315DB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93" y="843231"/>
            <a:ext cx="2488133" cy="24881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27B78A-8F65-270A-4B63-38F3F6F42736}"/>
              </a:ext>
            </a:extLst>
          </p:cNvPr>
          <p:cNvSpPr txBox="1"/>
          <p:nvPr/>
        </p:nvSpPr>
        <p:spPr>
          <a:xfrm>
            <a:off x="249942" y="165496"/>
            <a:ext cx="51959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Söhne"/>
              </a:rPr>
              <a:t>Dall-E: A picture of a friendly AI robot with a black background using: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BF10C0-392D-63C9-2793-2DE5ABCDCEE0}"/>
              </a:ext>
            </a:extLst>
          </p:cNvPr>
          <p:cNvSpPr txBox="1"/>
          <p:nvPr/>
        </p:nvSpPr>
        <p:spPr>
          <a:xfrm>
            <a:off x="5775501" y="3531872"/>
            <a:ext cx="10226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Söhne"/>
              </a:rPr>
              <a:t>Renaissance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C58DA0-9E83-4CA0-216A-B6646FFAA8A0}"/>
              </a:ext>
            </a:extLst>
          </p:cNvPr>
          <p:cNvSpPr txBox="1"/>
          <p:nvPr/>
        </p:nvSpPr>
        <p:spPr>
          <a:xfrm>
            <a:off x="8185472" y="3531872"/>
            <a:ext cx="10226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Söhne"/>
              </a:rPr>
              <a:t>Pop Art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BA8EDA-B481-F8BC-B302-2660687FC8A4}"/>
              </a:ext>
            </a:extLst>
          </p:cNvPr>
          <p:cNvSpPr txBox="1"/>
          <p:nvPr/>
        </p:nvSpPr>
        <p:spPr>
          <a:xfrm>
            <a:off x="10217377" y="3531872"/>
            <a:ext cx="10226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Söhne"/>
              </a:rPr>
              <a:t>Cubism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0AAAB0-455D-A56C-F9F2-0B7D65BAC16F}"/>
              </a:ext>
            </a:extLst>
          </p:cNvPr>
          <p:cNvSpPr txBox="1"/>
          <p:nvPr/>
        </p:nvSpPr>
        <p:spPr>
          <a:xfrm>
            <a:off x="3557151" y="3531872"/>
            <a:ext cx="10226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Söhne"/>
              </a:rPr>
              <a:t>Surrealism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6EC3B6-C722-BE3E-7582-047FA5D934DA}"/>
              </a:ext>
            </a:extLst>
          </p:cNvPr>
          <p:cNvSpPr txBox="1"/>
          <p:nvPr/>
        </p:nvSpPr>
        <p:spPr>
          <a:xfrm>
            <a:off x="1233034" y="3531872"/>
            <a:ext cx="102267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Söhne"/>
              </a:rPr>
              <a:t>Digital Art</a:t>
            </a:r>
          </a:p>
        </p:txBody>
      </p:sp>
    </p:spTree>
    <p:extLst>
      <p:ext uri="{BB962C8B-B14F-4D97-AF65-F5344CB8AC3E}">
        <p14:creationId xmlns:p14="http://schemas.microsoft.com/office/powerpoint/2010/main" val="980105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clouds and stars&#10;&#10;Description automatically generated">
            <a:extLst>
              <a:ext uri="{FF2B5EF4-FFF2-40B4-BE49-F238E27FC236}">
                <a16:creationId xmlns:a16="http://schemas.microsoft.com/office/drawing/2014/main" id="{B604A725-D449-D363-C83A-494A53E0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53E768-1255-EDB9-E6FF-D5691D399E7E}"/>
              </a:ext>
            </a:extLst>
          </p:cNvPr>
          <p:cNvSpPr/>
          <p:nvPr/>
        </p:nvSpPr>
        <p:spPr>
          <a:xfrm>
            <a:off x="1508168" y="483844"/>
            <a:ext cx="2605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AA67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ChatGPT</a:t>
            </a:r>
          </a:p>
        </p:txBody>
      </p:sp>
      <p:pic>
        <p:nvPicPr>
          <p:cNvPr id="2" name="Picture 1" descr="A person in a gold garment&#10;&#10;Description automatically generated">
            <a:extLst>
              <a:ext uri="{FF2B5EF4-FFF2-40B4-BE49-F238E27FC236}">
                <a16:creationId xmlns:a16="http://schemas.microsoft.com/office/drawing/2014/main" id="{FBFCA556-1D02-6376-436E-C353C050D3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79494" y="0"/>
            <a:ext cx="368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8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09CC-DD06-4A46-A0C2-C7ED589F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37" y="1435051"/>
            <a:ext cx="11742526" cy="21212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 dirty="0">
                <a:latin typeface="+mj-lt"/>
                <a:ea typeface="+mj-ea"/>
                <a:cs typeface="+mj-cs"/>
              </a:rPr>
              <a:t>10 Practical Applications for </a:t>
            </a:r>
            <a:br>
              <a:rPr lang="en-US" b="1" kern="1200" dirty="0">
                <a:latin typeface="+mj-lt"/>
                <a:ea typeface="+mj-ea"/>
                <a:cs typeface="+mj-cs"/>
              </a:rPr>
            </a:br>
            <a:r>
              <a:rPr lang="en-US" b="1" kern="1200" dirty="0">
                <a:latin typeface="+mj-lt"/>
                <a:ea typeface="+mj-ea"/>
                <a:cs typeface="+mj-cs"/>
              </a:rPr>
              <a:t>ChatGPT and GIS Integration</a:t>
            </a:r>
            <a:br>
              <a:rPr lang="en-US" kern="1200" dirty="0">
                <a:latin typeface="+mj-lt"/>
                <a:ea typeface="+mj-ea"/>
                <a:cs typeface="+mj-cs"/>
              </a:rPr>
            </a:br>
            <a:endParaRPr lang="en-US" sz="27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392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E5A67-E549-BD8D-C8A7-AB6A1F0DD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 </a:t>
            </a:r>
            <a:r>
              <a:rPr lang="en-US" dirty="0" err="1"/>
              <a:t>ChatGPT</a:t>
            </a:r>
            <a:r>
              <a:rPr lang="en-US" dirty="0"/>
              <a:t>: 10 Reasons Why I’m Not Qualified to Present on </a:t>
            </a:r>
            <a:r>
              <a:rPr lang="en-US" dirty="0" err="1"/>
              <a:t>ChatGPT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FCAADE-79BA-6AE5-9228-152848CC8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4920"/>
              </p:ext>
            </p:extLst>
          </p:nvPr>
        </p:nvGraphicFramePr>
        <p:xfrm>
          <a:off x="1041417" y="2588447"/>
          <a:ext cx="5054583" cy="2428376"/>
        </p:xfrm>
        <a:graphic>
          <a:graphicData uri="http://schemas.openxmlformats.org/drawingml/2006/table">
            <a:tbl>
              <a:tblPr/>
              <a:tblGrid>
                <a:gridCol w="558784">
                  <a:extLst>
                    <a:ext uri="{9D8B030D-6E8A-4147-A177-3AD203B41FA5}">
                      <a16:colId xmlns:a16="http://schemas.microsoft.com/office/drawing/2014/main" val="3050207240"/>
                    </a:ext>
                  </a:extLst>
                </a:gridCol>
                <a:gridCol w="2846355">
                  <a:extLst>
                    <a:ext uri="{9D8B030D-6E8A-4147-A177-3AD203B41FA5}">
                      <a16:colId xmlns:a16="http://schemas.microsoft.com/office/drawing/2014/main" val="1806773300"/>
                    </a:ext>
                  </a:extLst>
                </a:gridCol>
                <a:gridCol w="1649444">
                  <a:extLst>
                    <a:ext uri="{9D8B030D-6E8A-4147-A177-3AD203B41FA5}">
                      <a16:colId xmlns:a16="http://schemas.microsoft.com/office/drawing/2014/main" val="1847052434"/>
                    </a:ext>
                  </a:extLst>
                </a:gridCol>
              </a:tblGrid>
              <a:tr h="2738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dirty="0">
                          <a:effectLst/>
                        </a:rPr>
                        <a:t>#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b="1" dirty="0">
                          <a:effectLst/>
                        </a:rPr>
                        <a:t>Reason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b="1" dirty="0">
                          <a:effectLst/>
                        </a:rPr>
                        <a:t>Qualification Lacking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830230"/>
                  </a:ext>
                </a:extLst>
              </a:tr>
              <a:tr h="28720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1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Thinks Excel is a new soft drink.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Technical Skills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957010"/>
                  </a:ext>
                </a:extLst>
              </a:tr>
              <a:tr h="50471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2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uses a flip phone for "emerging technology" reasons.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Tech Savviness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707843"/>
                  </a:ext>
                </a:extLst>
              </a:tr>
              <a:tr h="50471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3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Believes </a:t>
                      </a:r>
                      <a:r>
                        <a:rPr lang="en-US" sz="1000" dirty="0" err="1">
                          <a:effectLst/>
                        </a:rPr>
                        <a:t>Ctrl+C</a:t>
                      </a:r>
                      <a:r>
                        <a:rPr lang="en-US" sz="1000" dirty="0">
                          <a:effectLst/>
                        </a:rPr>
                        <a:t> and </a:t>
                      </a:r>
                      <a:r>
                        <a:rPr lang="en-US" sz="1000" dirty="0" err="1">
                          <a:effectLst/>
                        </a:rPr>
                        <a:t>Ctrl+V</a:t>
                      </a:r>
                      <a:r>
                        <a:rPr lang="en-US" sz="1000" dirty="0">
                          <a:effectLst/>
                        </a:rPr>
                        <a:t> are ancient hieroglyphics.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Basic Computer Skills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53034"/>
                  </a:ext>
                </a:extLst>
              </a:tr>
              <a:tr h="28720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4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Claims they have "extensive experience" in a video game.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Relevant Experience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978786"/>
                  </a:ext>
                </a:extLst>
              </a:tr>
              <a:tr h="50471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5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Thinks "Java" refers to a morning beverage.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Technical Language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0682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CDD53E1-3622-377E-2A7A-B930D9A8A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161022"/>
              </p:ext>
            </p:extLst>
          </p:nvPr>
        </p:nvGraphicFramePr>
        <p:xfrm>
          <a:off x="6483579" y="2584523"/>
          <a:ext cx="5054583" cy="2426613"/>
        </p:xfrm>
        <a:graphic>
          <a:graphicData uri="http://schemas.openxmlformats.org/drawingml/2006/table">
            <a:tbl>
              <a:tblPr/>
              <a:tblGrid>
                <a:gridCol w="558784">
                  <a:extLst>
                    <a:ext uri="{9D8B030D-6E8A-4147-A177-3AD203B41FA5}">
                      <a16:colId xmlns:a16="http://schemas.microsoft.com/office/drawing/2014/main" val="3050207240"/>
                    </a:ext>
                  </a:extLst>
                </a:gridCol>
                <a:gridCol w="2810938">
                  <a:extLst>
                    <a:ext uri="{9D8B030D-6E8A-4147-A177-3AD203B41FA5}">
                      <a16:colId xmlns:a16="http://schemas.microsoft.com/office/drawing/2014/main" val="1806773300"/>
                    </a:ext>
                  </a:extLst>
                </a:gridCol>
                <a:gridCol w="1684861">
                  <a:extLst>
                    <a:ext uri="{9D8B030D-6E8A-4147-A177-3AD203B41FA5}">
                      <a16:colId xmlns:a16="http://schemas.microsoft.com/office/drawing/2014/main" val="1847052434"/>
                    </a:ext>
                  </a:extLst>
                </a:gridCol>
              </a:tblGrid>
              <a:tr h="249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dirty="0">
                          <a:effectLst/>
                        </a:rPr>
                        <a:t>#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b="1" dirty="0">
                          <a:effectLst/>
                        </a:rPr>
                        <a:t>Reason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b="1">
                          <a:effectLst/>
                        </a:rPr>
                        <a:t>Qualification Lacking</a:t>
                      </a:r>
                    </a:p>
                  </a:txBody>
                  <a:tcPr marL="43953" marR="43953" marT="24174" marB="24174" anchor="b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830230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6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Uses a magnifying glass to read digital text.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Visual Acuity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264171"/>
                  </a:ext>
                </a:extLst>
              </a:tr>
              <a:tr h="5022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7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Can't tell the difference between a "browser" and a "search engine."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Basic Digital Literacy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793739"/>
                  </a:ext>
                </a:extLst>
              </a:tr>
              <a:tr h="54414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8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Listens to heavy metal during meditation.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Focus and Attention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402598"/>
                  </a:ext>
                </a:extLst>
              </a:tr>
              <a:tr h="32051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9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Refers to themselves in the third person.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Professionalism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910494"/>
                  </a:ext>
                </a:extLst>
              </a:tr>
              <a:tr h="51847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10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Thinks "Google" is a synonym for "research."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Research Skills</a:t>
                      </a:r>
                    </a:p>
                  </a:txBody>
                  <a:tcPr marL="43953" marR="43953" marT="24174" marB="24174" anchor="ctr">
                    <a:lnL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202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36C47FC-61DA-8CD5-688D-10A81475F634}"/>
              </a:ext>
            </a:extLst>
          </p:cNvPr>
          <p:cNvSpPr txBox="1"/>
          <p:nvPr/>
        </p:nvSpPr>
        <p:spPr>
          <a:xfrm>
            <a:off x="888631" y="1804372"/>
            <a:ext cx="54676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0" dirty="0">
                <a:effectLst/>
                <a:latin typeface="Söhne"/>
              </a:rPr>
              <a:t>Can you help me list </a:t>
            </a:r>
            <a:r>
              <a:rPr lang="en-US" sz="1400" b="1" dirty="0">
                <a:latin typeface="Söhne"/>
              </a:rPr>
              <a:t>10</a:t>
            </a:r>
            <a:r>
              <a:rPr lang="en-US" sz="1400" b="1" i="0" dirty="0">
                <a:effectLst/>
                <a:latin typeface="Söhne"/>
              </a:rPr>
              <a:t> reasons someone is not qualified </a:t>
            </a:r>
            <a:r>
              <a:rPr lang="en-US" sz="1400" b="1" dirty="0">
                <a:latin typeface="Söhne"/>
              </a:rPr>
              <a:t>to present on </a:t>
            </a:r>
            <a:r>
              <a:rPr lang="en-US" sz="1400" b="1" dirty="0" err="1">
                <a:latin typeface="Söhne"/>
              </a:rPr>
              <a:t>ChatGPT</a:t>
            </a:r>
            <a:r>
              <a:rPr lang="en-US" sz="1400" b="1" dirty="0">
                <a:latin typeface="Söhne"/>
              </a:rPr>
              <a:t> and GIS</a:t>
            </a:r>
            <a:r>
              <a:rPr lang="en-US" sz="1400" b="1" i="0" dirty="0">
                <a:effectLst/>
                <a:latin typeface="Söhne"/>
              </a:rPr>
              <a:t>?  It is for a funny slide in my presentation…</a:t>
            </a:r>
            <a:endParaRPr lang="en-US" sz="1400" b="1" dirty="0">
              <a:latin typeface="Söhn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3E258-3036-3040-C245-7BF39424F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20" y="1886896"/>
            <a:ext cx="358171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3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A7486F-DEA1-482E-B68F-C92369B18E83}"/>
              </a:ext>
            </a:extLst>
          </p:cNvPr>
          <p:cNvSpPr/>
          <p:nvPr/>
        </p:nvSpPr>
        <p:spPr>
          <a:xfrm>
            <a:off x="330982" y="2316280"/>
            <a:ext cx="3334631" cy="1643431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3600" b="1" noProof="1">
                <a:latin typeface="Roboto" panose="02000000000000000000" pitchFamily="2" charset="0"/>
                <a:ea typeface="Roboto" panose="02000000000000000000" pitchFamily="2" charset="0"/>
              </a:rPr>
              <a:t>General Information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C3739B-7BA6-495F-863A-72C2C3B188D7}"/>
              </a:ext>
            </a:extLst>
          </p:cNvPr>
          <p:cNvCxnSpPr/>
          <p:nvPr/>
        </p:nvCxnSpPr>
        <p:spPr>
          <a:xfrm>
            <a:off x="4162987" y="1704286"/>
            <a:ext cx="0" cy="2867418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3D8ECC-C9EA-4C88-94AE-35CF50EA67CF}"/>
              </a:ext>
            </a:extLst>
          </p:cNvPr>
          <p:cNvSpPr txBox="1"/>
          <p:nvPr/>
        </p:nvSpPr>
        <p:spPr>
          <a:xfrm>
            <a:off x="4162987" y="364475"/>
            <a:ext cx="7640747" cy="61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dirty="0" err="1"/>
              <a:t>ChatGPT</a:t>
            </a:r>
            <a:r>
              <a:rPr lang="en-US" sz="2400" dirty="0"/>
              <a:t> can provide instant explanations</a:t>
            </a:r>
            <a:endParaRPr lang="en-US" sz="2400" dirty="0">
              <a:cs typeface="Calibri"/>
            </a:endParaRP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Calibri"/>
              </a:rPr>
              <a:t>You will have successes and failures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Calibri"/>
              </a:rPr>
              <a:t>Apparently “very good" with coding and scripting</a:t>
            </a:r>
          </a:p>
          <a:p>
            <a:pPr marL="461963" defTabSz="1141413">
              <a:lnSpc>
                <a:spcPct val="150000"/>
              </a:lnSpc>
              <a:buClr>
                <a:srgbClr val="E24848"/>
              </a:buClr>
            </a:pPr>
            <a:endParaRPr lang="en-US" sz="2400" dirty="0">
              <a:cs typeface="Calibri"/>
            </a:endParaRP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Calibri"/>
              </a:rPr>
              <a:t>As GIS professionals, our ability to query databases gives us an edge in comprehending AI, as querying databases forms the foundation of AI interactions.</a:t>
            </a:r>
          </a:p>
          <a:p>
            <a:pPr marL="804863" indent="-342900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cs typeface="Calibri"/>
              </a:rPr>
              <a:t>Use ChatGPT for troubleshooting hurdles; AI answers may not always be correct, but they proved valuable when addressing various challenges.</a:t>
            </a:r>
          </a:p>
        </p:txBody>
      </p:sp>
    </p:spTree>
    <p:extLst>
      <p:ext uri="{BB962C8B-B14F-4D97-AF65-F5344CB8AC3E}">
        <p14:creationId xmlns:p14="http://schemas.microsoft.com/office/powerpoint/2010/main" val="217657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A7486F-DEA1-482E-B68F-C92369B18E83}"/>
              </a:ext>
            </a:extLst>
          </p:cNvPr>
          <p:cNvSpPr/>
          <p:nvPr/>
        </p:nvSpPr>
        <p:spPr>
          <a:xfrm>
            <a:off x="-292231" y="2316278"/>
            <a:ext cx="4240649" cy="1643431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3600" b="1" noProof="1">
                <a:latin typeface="Roboto" panose="02000000000000000000" pitchFamily="2" charset="0"/>
                <a:ea typeface="Roboto" panose="02000000000000000000" pitchFamily="2" charset="0"/>
              </a:rPr>
              <a:t>You are aware...?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C3739B-7BA6-495F-863A-72C2C3B188D7}"/>
              </a:ext>
            </a:extLst>
          </p:cNvPr>
          <p:cNvCxnSpPr/>
          <p:nvPr/>
        </p:nvCxnSpPr>
        <p:spPr>
          <a:xfrm>
            <a:off x="4162987" y="1704286"/>
            <a:ext cx="0" cy="2867418"/>
          </a:xfrm>
          <a:prstGeom prst="line">
            <a:avLst/>
          </a:prstGeom>
          <a:ln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63D8ECC-C9EA-4C88-94AE-35CF50EA67CF}"/>
              </a:ext>
            </a:extLst>
          </p:cNvPr>
          <p:cNvSpPr txBox="1"/>
          <p:nvPr/>
        </p:nvSpPr>
        <p:spPr>
          <a:xfrm>
            <a:off x="4377557" y="1181463"/>
            <a:ext cx="7061414" cy="4342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ChatGPT 3.5 is free; the last training was in 2022.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Data used to formula answers can be outdated. 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ChatGPT 4.0's paid version offers updated training data and additional features.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Occasionally gives wacky, outdated, incomplete responses.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r>
              <a:rPr lang="en-US" sz="2400" b="1" dirty="0">
                <a:latin typeface="+mj-lt"/>
              </a:rPr>
              <a:t>Ethical Challenges facing the AI industry</a:t>
            </a:r>
          </a:p>
          <a:p>
            <a:pPr marL="804863" indent="-342900" defTabSz="1141413">
              <a:lnSpc>
                <a:spcPct val="150000"/>
              </a:lnSpc>
              <a:buClr>
                <a:srgbClr val="E24848"/>
              </a:buClr>
              <a:buFont typeface="Wingdings" panose="05000000000000000000" pitchFamily="2" charset="2"/>
              <a:buChar char="ü"/>
            </a:pPr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B220F-DA66-B7D7-AFD2-9D3C5AA4F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65" y="3754729"/>
            <a:ext cx="3048882" cy="2802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AF8DD1-E45F-AD2B-A95F-9B17DCE10EBF}"/>
              </a:ext>
            </a:extLst>
          </p:cNvPr>
          <p:cNvSpPr txBox="1"/>
          <p:nvPr/>
        </p:nvSpPr>
        <p:spPr>
          <a:xfrm>
            <a:off x="292230" y="3305889"/>
            <a:ext cx="26158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Seinfeld Season 5 Episode 8 re: The </a:t>
            </a:r>
            <a:r>
              <a:rPr lang="en-US" sz="1000" i="1" dirty="0" err="1"/>
              <a:t>Pensky</a:t>
            </a:r>
            <a:r>
              <a:rPr lang="en-US" sz="1000" i="1" dirty="0"/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3085761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98" y="688869"/>
            <a:ext cx="11505949" cy="410925"/>
          </a:xfrm>
        </p:spPr>
        <p:txBody>
          <a:bodyPr/>
          <a:lstStyle/>
          <a:p>
            <a:pPr fontAlgn="base"/>
            <a:r>
              <a:rPr lang="en-US" sz="3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openai.com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5A23CC-FFD5-C12B-4633-7A95FC37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98" y="1598689"/>
            <a:ext cx="11255604" cy="39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9C5E3F-E625-B8DA-4E1C-59C6F9572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90" y="1694794"/>
            <a:ext cx="8647619" cy="3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34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08af251-ac58-46ca-b7f7-378ca76b969b">
      <UserInfo>
        <DisplayName>Brock Ryan</DisplayName>
        <AccountId>141</AccountId>
        <AccountType/>
      </UserInfo>
    </SharedWithUsers>
    <_activity xmlns="de23b7f7-a6b1-492c-950b-c0f51b1952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7E743C02ECF04D8A3FD57DC2BD3865" ma:contentTypeVersion="13" ma:contentTypeDescription="Create a new document." ma:contentTypeScope="" ma:versionID="56240eee320ec7744ca9c8b12f3018e7">
  <xsd:schema xmlns:xsd="http://www.w3.org/2001/XMLSchema" xmlns:xs="http://www.w3.org/2001/XMLSchema" xmlns:p="http://schemas.microsoft.com/office/2006/metadata/properties" xmlns:ns3="de23b7f7-a6b1-492c-950b-c0f51b19529a" xmlns:ns4="e08af251-ac58-46ca-b7f7-378ca76b969b" targetNamespace="http://schemas.microsoft.com/office/2006/metadata/properties" ma:root="true" ma:fieldsID="5a9773f53024822fe712f5aed24b56e3" ns3:_="" ns4:_="">
    <xsd:import namespace="de23b7f7-a6b1-492c-950b-c0f51b19529a"/>
    <xsd:import namespace="e08af251-ac58-46ca-b7f7-378ca76b96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DateTaken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3b7f7-a6b1-492c-950b-c0f51b1952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8af251-ac58-46ca-b7f7-378ca76b9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6922F1-DACF-4494-A5BE-81EEBBCD3060}">
  <ds:schemaRefs>
    <ds:schemaRef ds:uri="http://purl.org/dc/dcmitype/"/>
    <ds:schemaRef ds:uri="http://schemas.microsoft.com/office/2006/documentManagement/types"/>
    <ds:schemaRef ds:uri="e08af251-ac58-46ca-b7f7-378ca76b969b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e23b7f7-a6b1-492c-950b-c0f51b19529a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0F8D983-0F36-4294-A17D-E4246387AE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6073D4-05CD-405A-99AF-4606D4C92A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23b7f7-a6b1-492c-950b-c0f51b19529a"/>
    <ds:schemaRef ds:uri="e08af251-ac58-46ca-b7f7-378ca76b9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2867</TotalTime>
  <Words>1033</Words>
  <Application>Microsoft Office PowerPoint</Application>
  <PresentationFormat>Widescreen</PresentationFormat>
  <Paragraphs>131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Söhne</vt:lpstr>
      <vt:lpstr>Wingdings</vt:lpstr>
      <vt:lpstr>Office Theme</vt:lpstr>
      <vt:lpstr>PowerPoint Presentation</vt:lpstr>
      <vt:lpstr>PowerPoint Presentation</vt:lpstr>
      <vt:lpstr>PowerPoint Presentation</vt:lpstr>
      <vt:lpstr>10 Practical Applications for  ChatGPT and GIS Integration </vt:lpstr>
      <vt:lpstr>Per ChatGPT: 10 Reasons Why I’m Not Qualified to Present on ChatGPT</vt:lpstr>
      <vt:lpstr>PowerPoint Presentation</vt:lpstr>
      <vt:lpstr>PowerPoint Presentation</vt:lpstr>
      <vt:lpstr>openai.com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Edelson</dc:creator>
  <cp:lastModifiedBy>Michael Edelson</cp:lastModifiedBy>
  <cp:revision>30</cp:revision>
  <dcterms:created xsi:type="dcterms:W3CDTF">2021-03-31T15:55:33Z</dcterms:created>
  <dcterms:modified xsi:type="dcterms:W3CDTF">2023-09-06T13:23:35Z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0x0101003C7E743C02ECF04D8A3FD57DC2BD3865</vt:lpwstr>
  </property>
</Properties>
</file>